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4"/>
    <p:sldMasterId id="2147483927" r:id="rId5"/>
    <p:sldMasterId id="2147483941" r:id="rId6"/>
    <p:sldMasterId id="2147484319" r:id="rId7"/>
  </p:sldMasterIdLst>
  <p:notesMasterIdLst>
    <p:notesMasterId r:id="rId9"/>
  </p:notesMasterIdLst>
  <p:handoutMasterIdLst>
    <p:handoutMasterId r:id="rId10"/>
  </p:handoutMasterIdLst>
  <p:sldIdLst>
    <p:sldId id="1030"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66"/>
    <a:srgbClr val="3366FF"/>
    <a:srgbClr val="33CC33"/>
    <a:srgbClr val="4F81BD"/>
    <a:srgbClr val="FFFF99"/>
    <a:srgbClr val="000000"/>
    <a:srgbClr val="993300"/>
    <a:srgbClr val="8A680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81" autoAdjust="0"/>
    <p:restoredTop sz="93015" autoAdjust="0"/>
  </p:normalViewPr>
  <p:slideViewPr>
    <p:cSldViewPr>
      <p:cViewPr varScale="1">
        <p:scale>
          <a:sx n="115" d="100"/>
          <a:sy n="115" d="100"/>
        </p:scale>
        <p:origin x="942" y="102"/>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351" y="0"/>
            <a:ext cx="2950263" cy="496888"/>
          </a:xfrm>
          <a:prstGeom prst="rect">
            <a:avLst/>
          </a:prstGeom>
        </p:spPr>
        <p:txBody>
          <a:bodyPr vert="horz" lIns="91440" tIns="45720" rIns="91440" bIns="45720" rtlCol="0"/>
          <a:lstStyle>
            <a:lvl1pPr algn="r">
              <a:defRPr sz="1200"/>
            </a:lvl1pPr>
          </a:lstStyle>
          <a:p>
            <a:fld id="{C80CD40C-3D7C-49B7-A45B-40EE5CDDCB2D}" type="datetimeFigureOut">
              <a:rPr kumimoji="1" lang="ja-JP" altLang="en-US" smtClean="0"/>
              <a:pPr/>
              <a:t>2020/12/16</a:t>
            </a:fld>
            <a:endParaRPr kumimoji="1" lang="ja-JP" altLang="en-US"/>
          </a:p>
        </p:txBody>
      </p:sp>
      <p:sp>
        <p:nvSpPr>
          <p:cNvPr id="4" name="フッター プレースホルダ 3"/>
          <p:cNvSpPr>
            <a:spLocks noGrp="1"/>
          </p:cNvSpPr>
          <p:nvPr>
            <p:ph type="ftr" sz="quarter" idx="2"/>
          </p:nvPr>
        </p:nvSpPr>
        <p:spPr>
          <a:xfrm>
            <a:off x="2" y="9440868"/>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351" y="9440868"/>
            <a:ext cx="2950263" cy="496887"/>
          </a:xfrm>
          <a:prstGeom prst="rect">
            <a:avLst/>
          </a:prstGeom>
        </p:spPr>
        <p:txBody>
          <a:bodyPr vert="horz" lIns="91440" tIns="45720" rIns="91440" bIns="45720" rtlCol="0" anchor="b"/>
          <a:lstStyle>
            <a:lvl1pPr algn="r">
              <a:defRPr sz="1200"/>
            </a:lvl1pPr>
          </a:lstStyle>
          <a:p>
            <a:fld id="{70DF32B6-B673-44F6-8D20-906F5F884E60}" type="slidenum">
              <a:rPr kumimoji="1" lang="ja-JP" altLang="en-US" smtClean="0"/>
              <a:pPr/>
              <a:t>‹#›</a:t>
            </a:fld>
            <a:endParaRPr kumimoji="1" lang="ja-JP" altLang="en-US"/>
          </a:p>
        </p:txBody>
      </p:sp>
    </p:spTree>
    <p:extLst>
      <p:ext uri="{BB962C8B-B14F-4D97-AF65-F5344CB8AC3E}">
        <p14:creationId xmlns:p14="http://schemas.microsoft.com/office/powerpoint/2010/main" val="1176448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5"/>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1" y="5"/>
            <a:ext cx="2949787" cy="496967"/>
          </a:xfrm>
          <a:prstGeom prst="rect">
            <a:avLst/>
          </a:prstGeom>
        </p:spPr>
        <p:txBody>
          <a:bodyPr vert="horz" lIns="91440" tIns="45720" rIns="91440" bIns="45720" rtlCol="0"/>
          <a:lstStyle>
            <a:lvl1pPr algn="r">
              <a:defRPr sz="1200"/>
            </a:lvl1pPr>
          </a:lstStyle>
          <a:p>
            <a:fld id="{41CBC19D-12DF-4CF9-A106-418196C60D18}" type="datetimeFigureOut">
              <a:rPr kumimoji="1" lang="ja-JP" altLang="en-US" smtClean="0"/>
              <a:pPr/>
              <a:t>2020/12/16</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440652"/>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1" y="9440652"/>
            <a:ext cx="2949787" cy="496967"/>
          </a:xfrm>
          <a:prstGeom prst="rect">
            <a:avLst/>
          </a:prstGeom>
        </p:spPr>
        <p:txBody>
          <a:bodyPr vert="horz" lIns="91440" tIns="45720" rIns="91440" bIns="45720" rtlCol="0" anchor="b"/>
          <a:lstStyle>
            <a:lvl1pPr algn="r">
              <a:defRPr sz="1200"/>
            </a:lvl1pPr>
          </a:lstStyle>
          <a:p>
            <a:fld id="{BE62CA77-C87B-4EF1-9E59-7D7A305AF787}" type="slidenum">
              <a:rPr kumimoji="1" lang="ja-JP" altLang="en-US" smtClean="0"/>
              <a:pPr/>
              <a:t>‹#›</a:t>
            </a:fld>
            <a:endParaRPr kumimoji="1" lang="ja-JP" altLang="en-US"/>
          </a:p>
        </p:txBody>
      </p:sp>
    </p:spTree>
    <p:extLst>
      <p:ext uri="{BB962C8B-B14F-4D97-AF65-F5344CB8AC3E}">
        <p14:creationId xmlns:p14="http://schemas.microsoft.com/office/powerpoint/2010/main" val="24798692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676" y="2130432"/>
            <a:ext cx="8418648"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824" y="3886200"/>
            <a:ext cx="693435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119AAE56-FEBC-45A4-85E9-14427B53FF3C}" type="datetime1">
              <a:rPr lang="ja-JP" altLang="en-US" smtClean="0">
                <a:solidFill>
                  <a:prstClr val="black">
                    <a:tint val="75000"/>
                  </a:prstClr>
                </a:solidFill>
              </a:rPr>
              <a:t>2020/12/16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17C4E106-E4D4-4543-B6B1-4D754DB78274}"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977824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C1276F7-CD9C-4CB7-8CD4-2A7B4A396540}" type="datetime1">
              <a:rPr kumimoji="1" lang="ja-JP" altLang="en-US" smtClean="0"/>
              <a:t>2020/12/16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566574"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4246065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197" indent="0">
              <a:buNone/>
              <a:defRPr sz="1200"/>
            </a:lvl2pPr>
            <a:lvl3pPr marL="914394" indent="0">
              <a:buNone/>
              <a:defRPr sz="1000"/>
            </a:lvl3pPr>
            <a:lvl4pPr marL="1371591" indent="0">
              <a:buNone/>
              <a:defRPr sz="900"/>
            </a:lvl4pPr>
            <a:lvl5pPr marL="1828789" indent="0">
              <a:buNone/>
              <a:defRPr sz="900"/>
            </a:lvl5pPr>
            <a:lvl6pPr marL="2285986" indent="0">
              <a:buNone/>
              <a:defRPr sz="900"/>
            </a:lvl6pPr>
            <a:lvl7pPr marL="2743183" indent="0">
              <a:buNone/>
              <a:defRPr sz="900"/>
            </a:lvl7pPr>
            <a:lvl8pPr marL="3200380" indent="0">
              <a:buNone/>
              <a:defRPr sz="900"/>
            </a:lvl8pPr>
            <a:lvl9pPr marL="3657577"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E534ED-1CD1-40C8-BE04-54C2213A507F}" type="datetime1">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594600" y="6468589"/>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26933451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7" indent="0">
              <a:buNone/>
              <a:defRPr sz="2800"/>
            </a:lvl2pPr>
            <a:lvl3pPr marL="914394" indent="0">
              <a:buNone/>
              <a:defRPr sz="2400"/>
            </a:lvl3pPr>
            <a:lvl4pPr marL="1371591" indent="0">
              <a:buNone/>
              <a:defRPr sz="2000"/>
            </a:lvl4pPr>
            <a:lvl5pPr marL="1828789" indent="0">
              <a:buNone/>
              <a:defRPr sz="2000"/>
            </a:lvl5pPr>
            <a:lvl6pPr marL="2285986" indent="0">
              <a:buNone/>
              <a:defRPr sz="2000"/>
            </a:lvl6pPr>
            <a:lvl7pPr marL="2743183" indent="0">
              <a:buNone/>
              <a:defRPr sz="2000"/>
            </a:lvl7pPr>
            <a:lvl8pPr marL="3200380" indent="0">
              <a:buNone/>
              <a:defRPr sz="2000"/>
            </a:lvl8pPr>
            <a:lvl9pPr marL="3657577"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97" indent="0">
              <a:buNone/>
              <a:defRPr sz="1200"/>
            </a:lvl2pPr>
            <a:lvl3pPr marL="914394" indent="0">
              <a:buNone/>
              <a:defRPr sz="1000"/>
            </a:lvl3pPr>
            <a:lvl4pPr marL="1371591" indent="0">
              <a:buNone/>
              <a:defRPr sz="900"/>
            </a:lvl4pPr>
            <a:lvl5pPr marL="1828789" indent="0">
              <a:buNone/>
              <a:defRPr sz="900"/>
            </a:lvl5pPr>
            <a:lvl6pPr marL="2285986" indent="0">
              <a:buNone/>
              <a:defRPr sz="900"/>
            </a:lvl6pPr>
            <a:lvl7pPr marL="2743183" indent="0">
              <a:buNone/>
              <a:defRPr sz="900"/>
            </a:lvl7pPr>
            <a:lvl8pPr marL="3200380" indent="0">
              <a:buNone/>
              <a:defRPr sz="900"/>
            </a:lvl8pPr>
            <a:lvl9pPr marL="3657577"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FCECBF-8EA1-4438-9441-6316D2DA811D}" type="datetime1">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594600"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3286629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E1001F-4116-4EFF-BF8C-F9D0CA0BDE66}"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82163"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250360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40434B-75A2-4741-9B2B-24858C681A2D}"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74368"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3304567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14146" y="6564438"/>
            <a:ext cx="2311400" cy="365125"/>
          </a:xfrm>
        </p:spPr>
        <p:txBody>
          <a:bodyPr/>
          <a:lstStyle/>
          <a:p>
            <a:pPr>
              <a:defRPr/>
            </a:pPr>
            <a:fld id="{D803EB87-0BF7-44D2-964E-7F83D4FB7478}" type="datetime1">
              <a:rPr lang="ja-JP" altLang="en-US" smtClean="0">
                <a:solidFill>
                  <a:prstClr val="black">
                    <a:tint val="75000"/>
                  </a:prstClr>
                </a:solidFill>
              </a:rPr>
              <a:t>2020/12/16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594600" y="6529168"/>
            <a:ext cx="2311400" cy="365125"/>
          </a:xfrm>
        </p:spPr>
        <p:txBody>
          <a:bodyPr/>
          <a:lstStyle>
            <a:lvl1pPr>
              <a:defRPr sz="1197">
                <a:solidFill>
                  <a:schemeClr val="tx1"/>
                </a:solidFill>
              </a:defRPr>
            </a:lvl1pPr>
          </a:lstStyle>
          <a:p>
            <a:pPr>
              <a:defRPr/>
            </a:pPr>
            <a:fld id="{17C4E106-E4D4-4543-B6B1-4D754DB78274}" type="slidenum">
              <a:rPr lang="ja-JP" altLang="en-US" smtClean="0"/>
              <a:pPr>
                <a:defRPr/>
              </a:pPr>
              <a:t>‹#›</a:t>
            </a:fld>
            <a:endParaRPr lang="ja-JP" altLang="en-US"/>
          </a:p>
        </p:txBody>
      </p:sp>
    </p:spTree>
    <p:extLst>
      <p:ext uri="{BB962C8B-B14F-4D97-AF65-F5344CB8AC3E}">
        <p14:creationId xmlns:p14="http://schemas.microsoft.com/office/powerpoint/2010/main" val="4159167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3_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333379"/>
            <a:ext cx="9086400" cy="485775"/>
          </a:xfrm>
        </p:spPr>
        <p:txBody>
          <a:bodyPr lIns="0" anchor="ctr">
            <a:normAutofit/>
          </a:bodyPr>
          <a:lstStyle>
            <a:lvl1pPr>
              <a:defRPr sz="2394" b="1"/>
            </a:lvl1pPr>
          </a:lstStyle>
          <a:p>
            <a:r>
              <a:rPr kumimoji="1" lang="ja-JP" altLang="en-US" smtClean="0"/>
              <a:t>マスター タイトルの書式設定</a:t>
            </a:r>
            <a:endParaRPr kumimoji="1" lang="ja-JP" altLang="en-US" dirty="0"/>
          </a:p>
        </p:txBody>
      </p:sp>
      <p:sp>
        <p:nvSpPr>
          <p:cNvPr id="5" name="テキスト プレースホルダー 4"/>
          <p:cNvSpPr>
            <a:spLocks noGrp="1"/>
          </p:cNvSpPr>
          <p:nvPr>
            <p:ph type="body" sz="quarter" idx="10"/>
          </p:nvPr>
        </p:nvSpPr>
        <p:spPr>
          <a:xfrm>
            <a:off x="410400" y="982805"/>
            <a:ext cx="9086400" cy="2191369"/>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lang="ja-JP" altLang="en-US" dirty="0" smtClean="0"/>
            </a:lvl1pPr>
            <a:lvl2pPr>
              <a:defRPr lang="ja-JP" altLang="en-US" dirty="0" smtClean="0"/>
            </a:lvl2pPr>
            <a:lvl3pPr>
              <a:defRPr lang="ja-JP" altLang="en-US" dirty="0" smtClean="0"/>
            </a:lvl3pPr>
            <a:lvl4pPr>
              <a:defRPr lang="ja-JP" altLang="en-US" dirty="0" smtClean="0"/>
            </a:lvl4pPr>
            <a:lvl5pPr>
              <a:defRPr lang="ja-JP" altLang="en-US" dirty="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スライド番号プレースホルダー 5"/>
          <p:cNvSpPr>
            <a:spLocks noGrp="1"/>
          </p:cNvSpPr>
          <p:nvPr>
            <p:ph type="sldNum" sz="quarter" idx="12"/>
          </p:nvPr>
        </p:nvSpPr>
        <p:spPr>
          <a:xfrm>
            <a:off x="7594600" y="6529168"/>
            <a:ext cx="2311400" cy="365125"/>
          </a:xfrm>
        </p:spPr>
        <p:txBody>
          <a:bodyPr/>
          <a:lstStyle>
            <a:lvl1pPr>
              <a:defRPr sz="1197">
                <a:solidFill>
                  <a:schemeClr val="tx1"/>
                </a:solidFill>
              </a:defRPr>
            </a:lvl1pPr>
          </a:lstStyle>
          <a:p>
            <a:pPr>
              <a:defRPr/>
            </a:pPr>
            <a:fld id="{17C4E106-E4D4-4543-B6B1-4D754DB78274}" type="slidenum">
              <a:rPr lang="ja-JP" altLang="en-US" smtClean="0"/>
              <a:pPr>
                <a:defRPr/>
              </a:pPr>
              <a:t>‹#›</a:t>
            </a:fld>
            <a:endParaRPr lang="ja-JP" altLang="en-US"/>
          </a:p>
        </p:txBody>
      </p:sp>
    </p:spTree>
    <p:extLst>
      <p:ext uri="{BB962C8B-B14F-4D97-AF65-F5344CB8AC3E}">
        <p14:creationId xmlns:p14="http://schemas.microsoft.com/office/powerpoint/2010/main" val="14670347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676" y="2130426"/>
            <a:ext cx="8418648"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824" y="3886200"/>
            <a:ext cx="693435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818C36D3-D364-4944-B8A5-7B24270FB10C}" type="datetime1">
              <a:rPr lang="ja-JP" altLang="en-US" smtClean="0">
                <a:solidFill>
                  <a:prstClr val="black">
                    <a:tint val="75000"/>
                  </a:prstClr>
                </a:solidFill>
              </a:rPr>
              <a:t>2020/12/16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17C4E106-E4D4-4543-B6B1-4D754DB78274}"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0053806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14146" y="6563802"/>
            <a:ext cx="2311400" cy="365125"/>
          </a:xfrm>
        </p:spPr>
        <p:txBody>
          <a:bodyPr/>
          <a:lstStyle/>
          <a:p>
            <a:pPr>
              <a:defRPr/>
            </a:pPr>
            <a:fld id="{1AA43191-61DF-4825-8905-BE4BAD95C086}" type="datetime1">
              <a:rPr lang="ja-JP" altLang="en-US" smtClean="0">
                <a:solidFill>
                  <a:prstClr val="black">
                    <a:tint val="75000"/>
                  </a:prstClr>
                </a:solidFill>
              </a:rPr>
              <a:t>2020/12/16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623213" y="6592268"/>
            <a:ext cx="2311400" cy="365125"/>
          </a:xfrm>
        </p:spPr>
        <p:txBody>
          <a:bodyPr/>
          <a:lstStyle/>
          <a:p>
            <a:pPr>
              <a:defRPr/>
            </a:pPr>
            <a:fld id="{17C4E106-E4D4-4543-B6B1-4D754DB78274}"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62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57197" indent="0" algn="ctr">
              <a:buNone/>
              <a:defRPr>
                <a:solidFill>
                  <a:schemeClr val="tx1">
                    <a:tint val="75000"/>
                  </a:schemeClr>
                </a:solidFill>
              </a:defRPr>
            </a:lvl2pPr>
            <a:lvl3pPr marL="914394" indent="0" algn="ctr">
              <a:buNone/>
              <a:defRPr>
                <a:solidFill>
                  <a:schemeClr val="tx1">
                    <a:tint val="75000"/>
                  </a:schemeClr>
                </a:solidFill>
              </a:defRPr>
            </a:lvl3pPr>
            <a:lvl4pPr marL="1371591" indent="0" algn="ctr">
              <a:buNone/>
              <a:defRPr>
                <a:solidFill>
                  <a:schemeClr val="tx1">
                    <a:tint val="75000"/>
                  </a:schemeClr>
                </a:solidFill>
              </a:defRPr>
            </a:lvl4pPr>
            <a:lvl5pPr marL="1828789" indent="0" algn="ctr">
              <a:buNone/>
              <a:defRPr>
                <a:solidFill>
                  <a:schemeClr val="tx1">
                    <a:tint val="75000"/>
                  </a:schemeClr>
                </a:solidFill>
              </a:defRPr>
            </a:lvl5pPr>
            <a:lvl6pPr marL="2285986" indent="0" algn="ctr">
              <a:buNone/>
              <a:defRPr>
                <a:solidFill>
                  <a:schemeClr val="tx1">
                    <a:tint val="75000"/>
                  </a:schemeClr>
                </a:solidFill>
              </a:defRPr>
            </a:lvl6pPr>
            <a:lvl7pPr marL="2743183" indent="0" algn="ctr">
              <a:buNone/>
              <a:defRPr>
                <a:solidFill>
                  <a:schemeClr val="tx1">
                    <a:tint val="75000"/>
                  </a:schemeClr>
                </a:solidFill>
              </a:defRPr>
            </a:lvl7pPr>
            <a:lvl8pPr marL="3200380" indent="0" algn="ctr">
              <a:buNone/>
              <a:defRPr>
                <a:solidFill>
                  <a:schemeClr val="tx1">
                    <a:tint val="75000"/>
                  </a:schemeClr>
                </a:solidFill>
              </a:defRPr>
            </a:lvl8pPr>
            <a:lvl9pPr marL="365757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343FCC4-4726-4E1B-A79A-C426F2822D56}"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87199"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3392994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11D68A5-6BBA-4889-87B0-5EE19A273163}"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206490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197" indent="0">
              <a:buNone/>
              <a:defRPr sz="1800">
                <a:solidFill>
                  <a:schemeClr val="tx1">
                    <a:tint val="75000"/>
                  </a:schemeClr>
                </a:solidFill>
              </a:defRPr>
            </a:lvl2pPr>
            <a:lvl3pPr marL="914394" indent="0">
              <a:buNone/>
              <a:defRPr sz="1600">
                <a:solidFill>
                  <a:schemeClr val="tx1">
                    <a:tint val="75000"/>
                  </a:schemeClr>
                </a:solidFill>
              </a:defRPr>
            </a:lvl3pPr>
            <a:lvl4pPr marL="1371591" indent="0">
              <a:buNone/>
              <a:defRPr sz="1400">
                <a:solidFill>
                  <a:schemeClr val="tx1">
                    <a:tint val="75000"/>
                  </a:schemeClr>
                </a:solidFill>
              </a:defRPr>
            </a:lvl4pPr>
            <a:lvl5pPr marL="1828789" indent="0">
              <a:buNone/>
              <a:defRPr sz="1400">
                <a:solidFill>
                  <a:schemeClr val="tx1">
                    <a:tint val="75000"/>
                  </a:schemeClr>
                </a:solidFill>
              </a:defRPr>
            </a:lvl5pPr>
            <a:lvl6pPr marL="2285986" indent="0">
              <a:buNone/>
              <a:defRPr sz="1400">
                <a:solidFill>
                  <a:schemeClr val="tx1">
                    <a:tint val="75000"/>
                  </a:schemeClr>
                </a:solidFill>
              </a:defRPr>
            </a:lvl6pPr>
            <a:lvl7pPr marL="2743183" indent="0">
              <a:buNone/>
              <a:defRPr sz="1400">
                <a:solidFill>
                  <a:schemeClr val="tx1">
                    <a:tint val="75000"/>
                  </a:schemeClr>
                </a:solidFill>
              </a:defRPr>
            </a:lvl7pPr>
            <a:lvl8pPr marL="3200380" indent="0">
              <a:buNone/>
              <a:defRPr sz="1400">
                <a:solidFill>
                  <a:schemeClr val="tx1">
                    <a:tint val="75000"/>
                  </a:schemeClr>
                </a:solidFill>
              </a:defRPr>
            </a:lvl8pPr>
            <a:lvl9pPr marL="3657577"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9F6790-8369-455A-96EF-848F0F5AF1C5}"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0377"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2612293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0"/>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0"/>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BFBDE8-5127-4CEB-9EC1-D59983B20214}" type="datetime1">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591216" y="6468589"/>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1286947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97" indent="0">
              <a:buNone/>
              <a:defRPr sz="2000" b="1"/>
            </a:lvl2pPr>
            <a:lvl3pPr marL="914394" indent="0">
              <a:buNone/>
              <a:defRPr sz="1800" b="1"/>
            </a:lvl3pPr>
            <a:lvl4pPr marL="1371591" indent="0">
              <a:buNone/>
              <a:defRPr sz="1600" b="1"/>
            </a:lvl4pPr>
            <a:lvl5pPr marL="1828789" indent="0">
              <a:buNone/>
              <a:defRPr sz="1600" b="1"/>
            </a:lvl5pPr>
            <a:lvl6pPr marL="2285986" indent="0">
              <a:buNone/>
              <a:defRPr sz="1600" b="1"/>
            </a:lvl6pPr>
            <a:lvl7pPr marL="2743183" indent="0">
              <a:buNone/>
              <a:defRPr sz="1600" b="1"/>
            </a:lvl7pPr>
            <a:lvl8pPr marL="3200380" indent="0">
              <a:buNone/>
              <a:defRPr sz="1600" b="1"/>
            </a:lvl8pPr>
            <a:lvl9pPr marL="3657577"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197" indent="0">
              <a:buNone/>
              <a:defRPr sz="2000" b="1"/>
            </a:lvl2pPr>
            <a:lvl3pPr marL="914394" indent="0">
              <a:buNone/>
              <a:defRPr sz="1800" b="1"/>
            </a:lvl3pPr>
            <a:lvl4pPr marL="1371591" indent="0">
              <a:buNone/>
              <a:defRPr sz="1600" b="1"/>
            </a:lvl4pPr>
            <a:lvl5pPr marL="1828789" indent="0">
              <a:buNone/>
              <a:defRPr sz="1600" b="1"/>
            </a:lvl5pPr>
            <a:lvl6pPr marL="2285986" indent="0">
              <a:buNone/>
              <a:defRPr sz="1600" b="1"/>
            </a:lvl6pPr>
            <a:lvl7pPr marL="2743183" indent="0">
              <a:buNone/>
              <a:defRPr sz="1600" b="1"/>
            </a:lvl7pPr>
            <a:lvl8pPr marL="3200380" indent="0">
              <a:buNone/>
              <a:defRPr sz="1600" b="1"/>
            </a:lvl8pPr>
            <a:lvl9pPr marL="3657577"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84DE496-FECE-4E7D-B893-40C07DDEB1D3}" type="datetime1">
              <a:rPr kumimoji="1" lang="ja-JP" altLang="en-US" smtClean="0"/>
              <a:t>2020/12/16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7594600" y="6492875"/>
            <a:ext cx="2311400" cy="365125"/>
          </a:xfrm>
        </p:spPr>
        <p:txBody>
          <a:bodyPr/>
          <a:lstStyle>
            <a:lvl1pPr>
              <a:defRPr>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119115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8EB59EC-77F6-4EA9-AC96-44023966406F}" type="datetime1">
              <a:rPr kumimoji="1" lang="ja-JP" altLang="en-US" smtClean="0"/>
              <a:t>2020/12/16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545288" y="6459559"/>
            <a:ext cx="2311400" cy="365125"/>
          </a:xfrm>
        </p:spPr>
        <p:txBody>
          <a:bodyPr/>
          <a:lstStyle>
            <a:lvl1pPr>
              <a:defRPr sz="1197">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39463860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13" y="274638"/>
            <a:ext cx="8915400" cy="1143000"/>
          </a:xfrm>
          <a:prstGeom prst="rect">
            <a:avLst/>
          </a:prstGeom>
          <a:noFill/>
          <a:ln w="9525">
            <a:noFill/>
            <a:miter lim="800000"/>
            <a:headEnd/>
            <a:tailEnd/>
          </a:ln>
        </p:spPr>
        <p:txBody>
          <a:bodyPr vert="horz" wrap="square" lIns="90982" tIns="45499" rIns="90982" bIns="45499"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13" y="1600234"/>
            <a:ext cx="8915400" cy="4525963"/>
          </a:xfrm>
          <a:prstGeom prst="rect">
            <a:avLst/>
          </a:prstGeom>
          <a:noFill/>
          <a:ln w="9525">
            <a:noFill/>
            <a:miter lim="800000"/>
            <a:headEnd/>
            <a:tailEnd/>
          </a:ln>
        </p:spPr>
        <p:txBody>
          <a:bodyPr vert="horz" wrap="square" lIns="90982" tIns="45499" rIns="90982" bIns="454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37" y="6357026"/>
            <a:ext cx="2311400" cy="365125"/>
          </a:xfrm>
          <a:prstGeom prst="rect">
            <a:avLst/>
          </a:prstGeom>
        </p:spPr>
        <p:txBody>
          <a:bodyPr vert="horz" lIns="90982" tIns="45499" rIns="90982" bIns="45499"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F85E855C-D0F8-430D-8E0F-EDD0296DB3C2}" type="datetime1">
              <a:rPr lang="ja-JP" altLang="en-US" smtClean="0">
                <a:solidFill>
                  <a:prstClr val="black">
                    <a:tint val="75000"/>
                  </a:prstClr>
                </a:solidFill>
              </a:rPr>
              <a:t>2020/12/16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62" y="6357026"/>
            <a:ext cx="3136900" cy="365125"/>
          </a:xfrm>
          <a:prstGeom prst="rect">
            <a:avLst/>
          </a:prstGeom>
        </p:spPr>
        <p:txBody>
          <a:bodyPr vert="horz" lIns="90982" tIns="45499" rIns="90982" bIns="45499"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49" y="6357026"/>
            <a:ext cx="2311400" cy="365125"/>
          </a:xfrm>
          <a:prstGeom prst="rect">
            <a:avLst/>
          </a:prstGeom>
        </p:spPr>
        <p:txBody>
          <a:bodyPr vert="horz" lIns="90982" tIns="45499" rIns="90982" bIns="45499" rtlCol="0" anchor="ctr"/>
          <a:lstStyle>
            <a:lvl1pPr algn="r">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17C4E106-E4D4-4543-B6B1-4D754DB78274}" type="slidenum">
              <a:rPr lang="ja-JP" altLang="en-US">
                <a:solidFill>
                  <a:prstClr val="black">
                    <a:tint val="75000"/>
                  </a:prstClr>
                </a:solidFill>
              </a:rPr>
              <a:pPr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2429749040"/>
      </p:ext>
    </p:extLst>
  </p:cSld>
  <p:clrMap bg1="lt1" tx1="dk1" bg2="lt2" tx2="dk2" accent1="accent1" accent2="accent2" accent3="accent3" accent4="accent4" accent5="accent5" accent6="accent6" hlink="hlink" folHlink="folHlink"/>
  <p:sldLayoutIdLst>
    <p:sldLayoutId id="2147483923" r:id="rId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4901" algn="ctr" rtl="0" fontAlgn="base">
        <a:spcBef>
          <a:spcPct val="0"/>
        </a:spcBef>
        <a:spcAft>
          <a:spcPct val="0"/>
        </a:spcAft>
        <a:defRPr kumimoji="1" sz="4400">
          <a:solidFill>
            <a:schemeClr val="tx1"/>
          </a:solidFill>
          <a:latin typeface="Calibri" pitchFamily="34" charset="0"/>
          <a:ea typeface="ＭＳ Ｐゴシック" charset="-128"/>
        </a:defRPr>
      </a:lvl6pPr>
      <a:lvl7pPr marL="909813" algn="ctr" rtl="0" fontAlgn="base">
        <a:spcBef>
          <a:spcPct val="0"/>
        </a:spcBef>
        <a:spcAft>
          <a:spcPct val="0"/>
        </a:spcAft>
        <a:defRPr kumimoji="1" sz="4400">
          <a:solidFill>
            <a:schemeClr val="tx1"/>
          </a:solidFill>
          <a:latin typeface="Calibri" pitchFamily="34" charset="0"/>
          <a:ea typeface="ＭＳ Ｐゴシック" charset="-128"/>
        </a:defRPr>
      </a:lvl7pPr>
      <a:lvl8pPr marL="1364717" algn="ctr" rtl="0" fontAlgn="base">
        <a:spcBef>
          <a:spcPct val="0"/>
        </a:spcBef>
        <a:spcAft>
          <a:spcPct val="0"/>
        </a:spcAft>
        <a:defRPr kumimoji="1" sz="4400">
          <a:solidFill>
            <a:schemeClr val="tx1"/>
          </a:solidFill>
          <a:latin typeface="Calibri" pitchFamily="34" charset="0"/>
          <a:ea typeface="ＭＳ Ｐゴシック" charset="-128"/>
        </a:defRPr>
      </a:lvl8pPr>
      <a:lvl9pPr marL="181963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187" indent="-341187"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39226" indent="-284322"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37270" indent="-227457"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2185"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47087"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01997"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56906"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1810"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66719"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9813" rtl="0" eaLnBrk="1" latinLnBrk="0" hangingPunct="1">
        <a:defRPr kumimoji="1" sz="1800" kern="1200">
          <a:solidFill>
            <a:schemeClr val="tx1"/>
          </a:solidFill>
          <a:latin typeface="+mn-lt"/>
          <a:ea typeface="+mn-ea"/>
          <a:cs typeface="+mn-cs"/>
        </a:defRPr>
      </a:lvl1pPr>
      <a:lvl2pPr marL="454901" algn="l" defTabSz="909813" rtl="0" eaLnBrk="1" latinLnBrk="0" hangingPunct="1">
        <a:defRPr kumimoji="1" sz="1800" kern="1200">
          <a:solidFill>
            <a:schemeClr val="tx1"/>
          </a:solidFill>
          <a:latin typeface="+mn-lt"/>
          <a:ea typeface="+mn-ea"/>
          <a:cs typeface="+mn-cs"/>
        </a:defRPr>
      </a:lvl2pPr>
      <a:lvl3pPr marL="909813" algn="l" defTabSz="909813" rtl="0" eaLnBrk="1" latinLnBrk="0" hangingPunct="1">
        <a:defRPr kumimoji="1" sz="1800" kern="1200">
          <a:solidFill>
            <a:schemeClr val="tx1"/>
          </a:solidFill>
          <a:latin typeface="+mn-lt"/>
          <a:ea typeface="+mn-ea"/>
          <a:cs typeface="+mn-cs"/>
        </a:defRPr>
      </a:lvl3pPr>
      <a:lvl4pPr marL="1364717" algn="l" defTabSz="909813" rtl="0" eaLnBrk="1" latinLnBrk="0" hangingPunct="1">
        <a:defRPr kumimoji="1" sz="1800" kern="1200">
          <a:solidFill>
            <a:schemeClr val="tx1"/>
          </a:solidFill>
          <a:latin typeface="+mn-lt"/>
          <a:ea typeface="+mn-ea"/>
          <a:cs typeface="+mn-cs"/>
        </a:defRPr>
      </a:lvl4pPr>
      <a:lvl5pPr marL="1819631" algn="l" defTabSz="909813" rtl="0" eaLnBrk="1" latinLnBrk="0" hangingPunct="1">
        <a:defRPr kumimoji="1" sz="1800" kern="1200">
          <a:solidFill>
            <a:schemeClr val="tx1"/>
          </a:solidFill>
          <a:latin typeface="+mn-lt"/>
          <a:ea typeface="+mn-ea"/>
          <a:cs typeface="+mn-cs"/>
        </a:defRPr>
      </a:lvl5pPr>
      <a:lvl6pPr marL="2274541" algn="l" defTabSz="909813" rtl="0" eaLnBrk="1" latinLnBrk="0" hangingPunct="1">
        <a:defRPr kumimoji="1" sz="1800" kern="1200">
          <a:solidFill>
            <a:schemeClr val="tx1"/>
          </a:solidFill>
          <a:latin typeface="+mn-lt"/>
          <a:ea typeface="+mn-ea"/>
          <a:cs typeface="+mn-cs"/>
        </a:defRPr>
      </a:lvl6pPr>
      <a:lvl7pPr marL="2729450" algn="l" defTabSz="909813" rtl="0" eaLnBrk="1" latinLnBrk="0" hangingPunct="1">
        <a:defRPr kumimoji="1" sz="1800" kern="1200">
          <a:solidFill>
            <a:schemeClr val="tx1"/>
          </a:solidFill>
          <a:latin typeface="+mn-lt"/>
          <a:ea typeface="+mn-ea"/>
          <a:cs typeface="+mn-cs"/>
        </a:defRPr>
      </a:lvl7pPr>
      <a:lvl8pPr marL="3184355" algn="l" defTabSz="909813" rtl="0" eaLnBrk="1" latinLnBrk="0" hangingPunct="1">
        <a:defRPr kumimoji="1" sz="1800" kern="1200">
          <a:solidFill>
            <a:schemeClr val="tx1"/>
          </a:solidFill>
          <a:latin typeface="+mn-lt"/>
          <a:ea typeface="+mn-ea"/>
          <a:cs typeface="+mn-cs"/>
        </a:defRPr>
      </a:lvl8pPr>
      <a:lvl9pPr marL="3639267" algn="l" defTabSz="90981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13" y="274638"/>
            <a:ext cx="8915400" cy="1143000"/>
          </a:xfrm>
          <a:prstGeom prst="rect">
            <a:avLst/>
          </a:prstGeom>
          <a:noFill/>
          <a:ln w="9525">
            <a:noFill/>
            <a:miter lim="800000"/>
            <a:headEnd/>
            <a:tailEnd/>
          </a:ln>
        </p:spPr>
        <p:txBody>
          <a:bodyPr vert="horz" wrap="square" lIns="90982" tIns="45499" rIns="90982" bIns="45499"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13" y="1600234"/>
            <a:ext cx="8915400" cy="4525963"/>
          </a:xfrm>
          <a:prstGeom prst="rect">
            <a:avLst/>
          </a:prstGeom>
          <a:noFill/>
          <a:ln w="9525">
            <a:noFill/>
            <a:miter lim="800000"/>
            <a:headEnd/>
            <a:tailEnd/>
          </a:ln>
        </p:spPr>
        <p:txBody>
          <a:bodyPr vert="horz" wrap="square" lIns="90982" tIns="45499" rIns="90982" bIns="454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37" y="6357020"/>
            <a:ext cx="2311400" cy="365125"/>
          </a:xfrm>
          <a:prstGeom prst="rect">
            <a:avLst/>
          </a:prstGeom>
        </p:spPr>
        <p:txBody>
          <a:bodyPr vert="horz" lIns="90982" tIns="45499" rIns="90982" bIns="45499"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24BF66CD-95CC-4BC2-86F0-435B0E398F91}" type="datetime1">
              <a:rPr lang="ja-JP" altLang="en-US" smtClean="0">
                <a:solidFill>
                  <a:prstClr val="black">
                    <a:tint val="75000"/>
                  </a:prstClr>
                </a:solidFill>
              </a:rPr>
              <a:t>2020/12/16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62" y="6357020"/>
            <a:ext cx="3136900" cy="365125"/>
          </a:xfrm>
          <a:prstGeom prst="rect">
            <a:avLst/>
          </a:prstGeom>
        </p:spPr>
        <p:txBody>
          <a:bodyPr vert="horz" lIns="90982" tIns="45499" rIns="90982" bIns="45499"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49" y="6357020"/>
            <a:ext cx="2311400" cy="365125"/>
          </a:xfrm>
          <a:prstGeom prst="rect">
            <a:avLst/>
          </a:prstGeom>
        </p:spPr>
        <p:txBody>
          <a:bodyPr vert="horz" lIns="90982" tIns="45499" rIns="90982" bIns="45499" rtlCol="0" anchor="ctr"/>
          <a:lstStyle>
            <a:lvl1pPr algn="r">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17C4E106-E4D4-4543-B6B1-4D754DB78274}" type="slidenum">
              <a:rPr lang="ja-JP" altLang="en-US">
                <a:solidFill>
                  <a:prstClr val="black">
                    <a:tint val="75000"/>
                  </a:prstClr>
                </a:solidFill>
              </a:rPr>
              <a:pPr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3506507981"/>
      </p:ext>
    </p:extLst>
  </p:cSld>
  <p:clrMap bg1="lt1" tx1="dk1" bg2="lt2" tx2="dk2" accent1="accent1" accent2="accent2" accent3="accent3" accent4="accent4" accent5="accent5" accent6="accent6" hlink="hlink" folHlink="folHlink"/>
  <p:sldLayoutIdLst>
    <p:sldLayoutId id="2147483928" r:id="rId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4901" algn="ctr" rtl="0" fontAlgn="base">
        <a:spcBef>
          <a:spcPct val="0"/>
        </a:spcBef>
        <a:spcAft>
          <a:spcPct val="0"/>
        </a:spcAft>
        <a:defRPr kumimoji="1" sz="4400">
          <a:solidFill>
            <a:schemeClr val="tx1"/>
          </a:solidFill>
          <a:latin typeface="Calibri" pitchFamily="34" charset="0"/>
          <a:ea typeface="ＭＳ Ｐゴシック" charset="-128"/>
        </a:defRPr>
      </a:lvl6pPr>
      <a:lvl7pPr marL="909813" algn="ctr" rtl="0" fontAlgn="base">
        <a:spcBef>
          <a:spcPct val="0"/>
        </a:spcBef>
        <a:spcAft>
          <a:spcPct val="0"/>
        </a:spcAft>
        <a:defRPr kumimoji="1" sz="4400">
          <a:solidFill>
            <a:schemeClr val="tx1"/>
          </a:solidFill>
          <a:latin typeface="Calibri" pitchFamily="34" charset="0"/>
          <a:ea typeface="ＭＳ Ｐゴシック" charset="-128"/>
        </a:defRPr>
      </a:lvl7pPr>
      <a:lvl8pPr marL="1364717" algn="ctr" rtl="0" fontAlgn="base">
        <a:spcBef>
          <a:spcPct val="0"/>
        </a:spcBef>
        <a:spcAft>
          <a:spcPct val="0"/>
        </a:spcAft>
        <a:defRPr kumimoji="1" sz="4400">
          <a:solidFill>
            <a:schemeClr val="tx1"/>
          </a:solidFill>
          <a:latin typeface="Calibri" pitchFamily="34" charset="0"/>
          <a:ea typeface="ＭＳ Ｐゴシック" charset="-128"/>
        </a:defRPr>
      </a:lvl8pPr>
      <a:lvl9pPr marL="181963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187" indent="-341187"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39226" indent="-284322"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37270" indent="-227457"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2185"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47087"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01997"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56906"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1810"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66719"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9813" rtl="0" eaLnBrk="1" latinLnBrk="0" hangingPunct="1">
        <a:defRPr kumimoji="1" sz="1800" kern="1200">
          <a:solidFill>
            <a:schemeClr val="tx1"/>
          </a:solidFill>
          <a:latin typeface="+mn-lt"/>
          <a:ea typeface="+mn-ea"/>
          <a:cs typeface="+mn-cs"/>
        </a:defRPr>
      </a:lvl1pPr>
      <a:lvl2pPr marL="454901" algn="l" defTabSz="909813" rtl="0" eaLnBrk="1" latinLnBrk="0" hangingPunct="1">
        <a:defRPr kumimoji="1" sz="1800" kern="1200">
          <a:solidFill>
            <a:schemeClr val="tx1"/>
          </a:solidFill>
          <a:latin typeface="+mn-lt"/>
          <a:ea typeface="+mn-ea"/>
          <a:cs typeface="+mn-cs"/>
        </a:defRPr>
      </a:lvl2pPr>
      <a:lvl3pPr marL="909813" algn="l" defTabSz="909813" rtl="0" eaLnBrk="1" latinLnBrk="0" hangingPunct="1">
        <a:defRPr kumimoji="1" sz="1800" kern="1200">
          <a:solidFill>
            <a:schemeClr val="tx1"/>
          </a:solidFill>
          <a:latin typeface="+mn-lt"/>
          <a:ea typeface="+mn-ea"/>
          <a:cs typeface="+mn-cs"/>
        </a:defRPr>
      </a:lvl3pPr>
      <a:lvl4pPr marL="1364717" algn="l" defTabSz="909813" rtl="0" eaLnBrk="1" latinLnBrk="0" hangingPunct="1">
        <a:defRPr kumimoji="1" sz="1800" kern="1200">
          <a:solidFill>
            <a:schemeClr val="tx1"/>
          </a:solidFill>
          <a:latin typeface="+mn-lt"/>
          <a:ea typeface="+mn-ea"/>
          <a:cs typeface="+mn-cs"/>
        </a:defRPr>
      </a:lvl4pPr>
      <a:lvl5pPr marL="1819631" algn="l" defTabSz="909813" rtl="0" eaLnBrk="1" latinLnBrk="0" hangingPunct="1">
        <a:defRPr kumimoji="1" sz="1800" kern="1200">
          <a:solidFill>
            <a:schemeClr val="tx1"/>
          </a:solidFill>
          <a:latin typeface="+mn-lt"/>
          <a:ea typeface="+mn-ea"/>
          <a:cs typeface="+mn-cs"/>
        </a:defRPr>
      </a:lvl5pPr>
      <a:lvl6pPr marL="2274541" algn="l" defTabSz="909813" rtl="0" eaLnBrk="1" latinLnBrk="0" hangingPunct="1">
        <a:defRPr kumimoji="1" sz="1800" kern="1200">
          <a:solidFill>
            <a:schemeClr val="tx1"/>
          </a:solidFill>
          <a:latin typeface="+mn-lt"/>
          <a:ea typeface="+mn-ea"/>
          <a:cs typeface="+mn-cs"/>
        </a:defRPr>
      </a:lvl6pPr>
      <a:lvl7pPr marL="2729450" algn="l" defTabSz="909813" rtl="0" eaLnBrk="1" latinLnBrk="0" hangingPunct="1">
        <a:defRPr kumimoji="1" sz="1800" kern="1200">
          <a:solidFill>
            <a:schemeClr val="tx1"/>
          </a:solidFill>
          <a:latin typeface="+mn-lt"/>
          <a:ea typeface="+mn-ea"/>
          <a:cs typeface="+mn-cs"/>
        </a:defRPr>
      </a:lvl7pPr>
      <a:lvl8pPr marL="3184355" algn="l" defTabSz="909813" rtl="0" eaLnBrk="1" latinLnBrk="0" hangingPunct="1">
        <a:defRPr kumimoji="1" sz="1800" kern="1200">
          <a:solidFill>
            <a:schemeClr val="tx1"/>
          </a:solidFill>
          <a:latin typeface="+mn-lt"/>
          <a:ea typeface="+mn-ea"/>
          <a:cs typeface="+mn-cs"/>
        </a:defRPr>
      </a:lvl8pPr>
      <a:lvl9pPr marL="3639267" algn="l" defTabSz="90981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15" y="274638"/>
            <a:ext cx="8915400" cy="1143000"/>
          </a:xfrm>
          <a:prstGeom prst="rect">
            <a:avLst/>
          </a:prstGeom>
          <a:noFill/>
          <a:ln w="9525">
            <a:noFill/>
            <a:miter lim="800000"/>
            <a:headEnd/>
            <a:tailEnd/>
          </a:ln>
        </p:spPr>
        <p:txBody>
          <a:bodyPr vert="horz" wrap="square" lIns="90982" tIns="45499" rIns="90982" bIns="45499"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15" y="1600235"/>
            <a:ext cx="8915400" cy="4525963"/>
          </a:xfrm>
          <a:prstGeom prst="rect">
            <a:avLst/>
          </a:prstGeom>
          <a:noFill/>
          <a:ln w="9525">
            <a:noFill/>
            <a:miter lim="800000"/>
            <a:headEnd/>
            <a:tailEnd/>
          </a:ln>
        </p:spPr>
        <p:txBody>
          <a:bodyPr vert="horz" wrap="square" lIns="90982" tIns="45499" rIns="90982" bIns="454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37" y="6357024"/>
            <a:ext cx="2311400" cy="365125"/>
          </a:xfrm>
          <a:prstGeom prst="rect">
            <a:avLst/>
          </a:prstGeom>
        </p:spPr>
        <p:txBody>
          <a:bodyPr vert="horz" lIns="90982" tIns="45499" rIns="90982" bIns="45499"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520804C1-2E7E-4381-8F2F-CE0D798C8333}" type="datetime1">
              <a:rPr lang="ja-JP" altLang="en-US" smtClean="0">
                <a:solidFill>
                  <a:prstClr val="black">
                    <a:tint val="75000"/>
                  </a:prstClr>
                </a:solidFill>
              </a:rPr>
              <a:t>2020/12/16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62" y="6357024"/>
            <a:ext cx="3136900" cy="365125"/>
          </a:xfrm>
          <a:prstGeom prst="rect">
            <a:avLst/>
          </a:prstGeom>
        </p:spPr>
        <p:txBody>
          <a:bodyPr vert="horz" lIns="90982" tIns="45499" rIns="90982" bIns="45499"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50" y="6357024"/>
            <a:ext cx="2311400" cy="365125"/>
          </a:xfrm>
          <a:prstGeom prst="rect">
            <a:avLst/>
          </a:prstGeom>
        </p:spPr>
        <p:txBody>
          <a:bodyPr vert="horz" lIns="90982" tIns="45499" rIns="90982" bIns="45499" rtlCol="0" anchor="ctr"/>
          <a:lstStyle>
            <a:lvl1pPr algn="r">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17C4E106-E4D4-4543-B6B1-4D754DB78274}" type="slidenum">
              <a:rPr lang="ja-JP" altLang="en-US">
                <a:solidFill>
                  <a:prstClr val="black">
                    <a:tint val="75000"/>
                  </a:prstClr>
                </a:solidFill>
              </a:rPr>
              <a:pPr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2327278332"/>
      </p:ext>
    </p:extLst>
  </p:cSld>
  <p:clrMap bg1="lt1" tx1="dk1" bg2="lt2" tx2="dk2" accent1="accent1" accent2="accent2" accent3="accent3" accent4="accent4" accent5="accent5" accent6="accent6" hlink="hlink" folHlink="folHlink"/>
  <p:sldLayoutIdLst>
    <p:sldLayoutId id="2147483942" r:id="rId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4901" algn="ctr" rtl="0" fontAlgn="base">
        <a:spcBef>
          <a:spcPct val="0"/>
        </a:spcBef>
        <a:spcAft>
          <a:spcPct val="0"/>
        </a:spcAft>
        <a:defRPr kumimoji="1" sz="4400">
          <a:solidFill>
            <a:schemeClr val="tx1"/>
          </a:solidFill>
          <a:latin typeface="Calibri" pitchFamily="34" charset="0"/>
          <a:ea typeface="ＭＳ Ｐゴシック" charset="-128"/>
        </a:defRPr>
      </a:lvl6pPr>
      <a:lvl7pPr marL="909813" algn="ctr" rtl="0" fontAlgn="base">
        <a:spcBef>
          <a:spcPct val="0"/>
        </a:spcBef>
        <a:spcAft>
          <a:spcPct val="0"/>
        </a:spcAft>
        <a:defRPr kumimoji="1" sz="4400">
          <a:solidFill>
            <a:schemeClr val="tx1"/>
          </a:solidFill>
          <a:latin typeface="Calibri" pitchFamily="34" charset="0"/>
          <a:ea typeface="ＭＳ Ｐゴシック" charset="-128"/>
        </a:defRPr>
      </a:lvl7pPr>
      <a:lvl8pPr marL="1364717" algn="ctr" rtl="0" fontAlgn="base">
        <a:spcBef>
          <a:spcPct val="0"/>
        </a:spcBef>
        <a:spcAft>
          <a:spcPct val="0"/>
        </a:spcAft>
        <a:defRPr kumimoji="1" sz="4400">
          <a:solidFill>
            <a:schemeClr val="tx1"/>
          </a:solidFill>
          <a:latin typeface="Calibri" pitchFamily="34" charset="0"/>
          <a:ea typeface="ＭＳ Ｐゴシック" charset="-128"/>
        </a:defRPr>
      </a:lvl8pPr>
      <a:lvl9pPr marL="181963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187" indent="-341187"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39226" indent="-284322"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37270" indent="-227457"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2185"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47087"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01997"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56906"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1810"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66719"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9813" rtl="0" eaLnBrk="1" latinLnBrk="0" hangingPunct="1">
        <a:defRPr kumimoji="1" sz="1800" kern="1200">
          <a:solidFill>
            <a:schemeClr val="tx1"/>
          </a:solidFill>
          <a:latin typeface="+mn-lt"/>
          <a:ea typeface="+mn-ea"/>
          <a:cs typeface="+mn-cs"/>
        </a:defRPr>
      </a:lvl1pPr>
      <a:lvl2pPr marL="454901" algn="l" defTabSz="909813" rtl="0" eaLnBrk="1" latinLnBrk="0" hangingPunct="1">
        <a:defRPr kumimoji="1" sz="1800" kern="1200">
          <a:solidFill>
            <a:schemeClr val="tx1"/>
          </a:solidFill>
          <a:latin typeface="+mn-lt"/>
          <a:ea typeface="+mn-ea"/>
          <a:cs typeface="+mn-cs"/>
        </a:defRPr>
      </a:lvl2pPr>
      <a:lvl3pPr marL="909813" algn="l" defTabSz="909813" rtl="0" eaLnBrk="1" latinLnBrk="0" hangingPunct="1">
        <a:defRPr kumimoji="1" sz="1800" kern="1200">
          <a:solidFill>
            <a:schemeClr val="tx1"/>
          </a:solidFill>
          <a:latin typeface="+mn-lt"/>
          <a:ea typeface="+mn-ea"/>
          <a:cs typeface="+mn-cs"/>
        </a:defRPr>
      </a:lvl3pPr>
      <a:lvl4pPr marL="1364717" algn="l" defTabSz="909813" rtl="0" eaLnBrk="1" latinLnBrk="0" hangingPunct="1">
        <a:defRPr kumimoji="1" sz="1800" kern="1200">
          <a:solidFill>
            <a:schemeClr val="tx1"/>
          </a:solidFill>
          <a:latin typeface="+mn-lt"/>
          <a:ea typeface="+mn-ea"/>
          <a:cs typeface="+mn-cs"/>
        </a:defRPr>
      </a:lvl4pPr>
      <a:lvl5pPr marL="1819631" algn="l" defTabSz="909813" rtl="0" eaLnBrk="1" latinLnBrk="0" hangingPunct="1">
        <a:defRPr kumimoji="1" sz="1800" kern="1200">
          <a:solidFill>
            <a:schemeClr val="tx1"/>
          </a:solidFill>
          <a:latin typeface="+mn-lt"/>
          <a:ea typeface="+mn-ea"/>
          <a:cs typeface="+mn-cs"/>
        </a:defRPr>
      </a:lvl5pPr>
      <a:lvl6pPr marL="2274541" algn="l" defTabSz="909813" rtl="0" eaLnBrk="1" latinLnBrk="0" hangingPunct="1">
        <a:defRPr kumimoji="1" sz="1800" kern="1200">
          <a:solidFill>
            <a:schemeClr val="tx1"/>
          </a:solidFill>
          <a:latin typeface="+mn-lt"/>
          <a:ea typeface="+mn-ea"/>
          <a:cs typeface="+mn-cs"/>
        </a:defRPr>
      </a:lvl6pPr>
      <a:lvl7pPr marL="2729450" algn="l" defTabSz="909813" rtl="0" eaLnBrk="1" latinLnBrk="0" hangingPunct="1">
        <a:defRPr kumimoji="1" sz="1800" kern="1200">
          <a:solidFill>
            <a:schemeClr val="tx1"/>
          </a:solidFill>
          <a:latin typeface="+mn-lt"/>
          <a:ea typeface="+mn-ea"/>
          <a:cs typeface="+mn-cs"/>
        </a:defRPr>
      </a:lvl7pPr>
      <a:lvl8pPr marL="3184355" algn="l" defTabSz="909813" rtl="0" eaLnBrk="1" latinLnBrk="0" hangingPunct="1">
        <a:defRPr kumimoji="1" sz="1800" kern="1200">
          <a:solidFill>
            <a:schemeClr val="tx1"/>
          </a:solidFill>
          <a:latin typeface="+mn-lt"/>
          <a:ea typeface="+mn-ea"/>
          <a:cs typeface="+mn-cs"/>
        </a:defRPr>
      </a:lvl8pPr>
      <a:lvl9pPr marL="3639267" algn="l" defTabSz="909813"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42AAF-23A6-4BE5-9C01-0AC701BA7217}" type="datetime1">
              <a:rPr kumimoji="1" lang="ja-JP" altLang="en-US" smtClean="0"/>
              <a:t>2020/12/16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94600" y="6492875"/>
            <a:ext cx="2311400" cy="365125"/>
          </a:xfrm>
          <a:prstGeom prst="rect">
            <a:avLst/>
          </a:prstGeom>
        </p:spPr>
        <p:txBody>
          <a:bodyPr vert="horz" lIns="91440" tIns="45720" rIns="91440" bIns="45720" rtlCol="0" anchor="ctr"/>
          <a:lstStyle>
            <a:lvl1pPr algn="r">
              <a:defRPr sz="1200">
                <a:solidFill>
                  <a:schemeClr val="tx1"/>
                </a:solidFill>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3883831972"/>
      </p:ext>
    </p:extLst>
  </p:cSld>
  <p:clrMap bg1="lt1" tx1="dk1" bg2="lt2" tx2="dk2" accent1="accent1" accent2="accent2" accent3="accent3" accent4="accent4" accent5="accent5" accent6="accent6" hlink="hlink" folHlink="folHlink"/>
  <p:sldLayoutIdLst>
    <p:sldLayoutId id="2147484320" r:id="rId1"/>
    <p:sldLayoutId id="2147484321" r:id="rId2"/>
    <p:sldLayoutId id="2147484322" r:id="rId3"/>
    <p:sldLayoutId id="2147484323" r:id="rId4"/>
    <p:sldLayoutId id="2147484324" r:id="rId5"/>
    <p:sldLayoutId id="2147484325" r:id="rId6"/>
    <p:sldLayoutId id="2147484326" r:id="rId7"/>
    <p:sldLayoutId id="2147484327" r:id="rId8"/>
    <p:sldLayoutId id="2147484328" r:id="rId9"/>
    <p:sldLayoutId id="2147484329" r:id="rId10"/>
    <p:sldLayoutId id="2147484330" r:id="rId11"/>
    <p:sldLayoutId id="2147484331" r:id="rId12"/>
    <p:sldLayoutId id="2147484332" r:id="rId13"/>
  </p:sldLayoutIdLst>
  <p:hf hdr="0" ftr="0" dt="0"/>
  <p:txStyles>
    <p:titleStyle>
      <a:lvl1pPr algn="ctr" defTabSz="914394"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4"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5" indent="-285748" algn="l" defTabSz="914394"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9" algn="l" defTabSz="914394"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0" indent="-228599" algn="l" defTabSz="914394"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9" algn="l" defTabSz="914394"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9" algn="l" defTabSz="914394"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2" indent="-228599" algn="l" defTabSz="914394"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79" indent="-228599" algn="l" defTabSz="914394"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6" indent="-228599" algn="l" defTabSz="914394"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4" rtl="0" eaLnBrk="1" latinLnBrk="0" hangingPunct="1">
        <a:defRPr kumimoji="1" sz="1800" kern="1200">
          <a:solidFill>
            <a:schemeClr val="tx1"/>
          </a:solidFill>
          <a:latin typeface="+mn-lt"/>
          <a:ea typeface="+mn-ea"/>
          <a:cs typeface="+mn-cs"/>
        </a:defRPr>
      </a:lvl1pPr>
      <a:lvl2pPr marL="457197" algn="l" defTabSz="914394" rtl="0" eaLnBrk="1" latinLnBrk="0" hangingPunct="1">
        <a:defRPr kumimoji="1" sz="1800" kern="1200">
          <a:solidFill>
            <a:schemeClr val="tx1"/>
          </a:solidFill>
          <a:latin typeface="+mn-lt"/>
          <a:ea typeface="+mn-ea"/>
          <a:cs typeface="+mn-cs"/>
        </a:defRPr>
      </a:lvl2pPr>
      <a:lvl3pPr marL="914394" algn="l" defTabSz="914394" rtl="0" eaLnBrk="1" latinLnBrk="0" hangingPunct="1">
        <a:defRPr kumimoji="1" sz="1800" kern="1200">
          <a:solidFill>
            <a:schemeClr val="tx1"/>
          </a:solidFill>
          <a:latin typeface="+mn-lt"/>
          <a:ea typeface="+mn-ea"/>
          <a:cs typeface="+mn-cs"/>
        </a:defRPr>
      </a:lvl3pPr>
      <a:lvl4pPr marL="1371591" algn="l" defTabSz="914394" rtl="0" eaLnBrk="1" latinLnBrk="0" hangingPunct="1">
        <a:defRPr kumimoji="1" sz="1800" kern="1200">
          <a:solidFill>
            <a:schemeClr val="tx1"/>
          </a:solidFill>
          <a:latin typeface="+mn-lt"/>
          <a:ea typeface="+mn-ea"/>
          <a:cs typeface="+mn-cs"/>
        </a:defRPr>
      </a:lvl4pPr>
      <a:lvl5pPr marL="1828789" algn="l" defTabSz="914394" rtl="0" eaLnBrk="1" latinLnBrk="0" hangingPunct="1">
        <a:defRPr kumimoji="1" sz="1800" kern="1200">
          <a:solidFill>
            <a:schemeClr val="tx1"/>
          </a:solidFill>
          <a:latin typeface="+mn-lt"/>
          <a:ea typeface="+mn-ea"/>
          <a:cs typeface="+mn-cs"/>
        </a:defRPr>
      </a:lvl5pPr>
      <a:lvl6pPr marL="2285986" algn="l" defTabSz="914394" rtl="0" eaLnBrk="1" latinLnBrk="0" hangingPunct="1">
        <a:defRPr kumimoji="1" sz="1800" kern="1200">
          <a:solidFill>
            <a:schemeClr val="tx1"/>
          </a:solidFill>
          <a:latin typeface="+mn-lt"/>
          <a:ea typeface="+mn-ea"/>
          <a:cs typeface="+mn-cs"/>
        </a:defRPr>
      </a:lvl6pPr>
      <a:lvl7pPr marL="2743183" algn="l" defTabSz="914394" rtl="0" eaLnBrk="1" latinLnBrk="0" hangingPunct="1">
        <a:defRPr kumimoji="1" sz="1800" kern="1200">
          <a:solidFill>
            <a:schemeClr val="tx1"/>
          </a:solidFill>
          <a:latin typeface="+mn-lt"/>
          <a:ea typeface="+mn-ea"/>
          <a:cs typeface="+mn-cs"/>
        </a:defRPr>
      </a:lvl7pPr>
      <a:lvl8pPr marL="3200380" algn="l" defTabSz="914394" rtl="0" eaLnBrk="1" latinLnBrk="0" hangingPunct="1">
        <a:defRPr kumimoji="1" sz="1800" kern="1200">
          <a:solidFill>
            <a:schemeClr val="tx1"/>
          </a:solidFill>
          <a:latin typeface="+mn-lt"/>
          <a:ea typeface="+mn-ea"/>
          <a:cs typeface="+mn-cs"/>
        </a:defRPr>
      </a:lvl8pPr>
      <a:lvl9pPr marL="3657577" algn="l" defTabSz="914394"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9906000" cy="38930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297" tIns="41649" rIns="83297" bIns="41649" rtlCol="0" anchor="ctr" anchorCtr="0"/>
          <a:lstStyle/>
          <a:p>
            <a:pPr defTabSz="912114" fontAlgn="base">
              <a:spcBef>
                <a:spcPct val="0"/>
              </a:spcBef>
              <a:spcAft>
                <a:spcPct val="0"/>
              </a:spcAft>
              <a:defRPr/>
            </a:pPr>
            <a:r>
              <a:rPr lang="ja-JP" altLang="en-US" b="1" dirty="0">
                <a:solidFill>
                  <a:prstClr val="black"/>
                </a:solidFill>
                <a:latin typeface="游ゴシック" panose="020B0400000000000000" pitchFamily="50" charset="-128"/>
                <a:ea typeface="游ゴシック" panose="020B0400000000000000" pitchFamily="50" charset="-128"/>
              </a:rPr>
              <a:t>　</a:t>
            </a:r>
            <a:r>
              <a:rPr lang="ja-JP" altLang="en-US" b="1" dirty="0" smtClean="0">
                <a:solidFill>
                  <a:prstClr val="black"/>
                </a:solidFill>
                <a:latin typeface="游ゴシック" panose="020B0400000000000000" pitchFamily="50" charset="-128"/>
                <a:ea typeface="游ゴシック" panose="020B0400000000000000" pitchFamily="50" charset="-128"/>
              </a:rPr>
              <a:t>　地域</a:t>
            </a:r>
            <a:r>
              <a:rPr lang="ja-JP" altLang="en-US" b="1" dirty="0">
                <a:solidFill>
                  <a:prstClr val="black"/>
                </a:solidFill>
                <a:latin typeface="游ゴシック" panose="020B0400000000000000" pitchFamily="50" charset="-128"/>
                <a:ea typeface="游ゴシック" panose="020B0400000000000000" pitchFamily="50" charset="-128"/>
              </a:rPr>
              <a:t>介護・福祉空間整備等施設整備交付金</a:t>
            </a:r>
            <a:endParaRPr lang="en-US" altLang="ja-JP" b="1" dirty="0">
              <a:solidFill>
                <a:srgbClr val="FF0000"/>
              </a:solidFill>
              <a:latin typeface="游ゴシック" panose="020B0400000000000000" pitchFamily="50" charset="-128"/>
              <a:ea typeface="游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743390471"/>
              </p:ext>
            </p:extLst>
          </p:nvPr>
        </p:nvGraphicFramePr>
        <p:xfrm>
          <a:off x="488406" y="1511105"/>
          <a:ext cx="8785074" cy="763700"/>
        </p:xfrm>
        <a:graphic>
          <a:graphicData uri="http://schemas.openxmlformats.org/drawingml/2006/table">
            <a:tbl>
              <a:tblPr/>
              <a:tblGrid>
                <a:gridCol w="3781526">
                  <a:extLst>
                    <a:ext uri="{9D8B030D-6E8A-4147-A177-3AD203B41FA5}">
                      <a16:colId xmlns:a16="http://schemas.microsoft.com/office/drawing/2014/main" val="20000"/>
                    </a:ext>
                  </a:extLst>
                </a:gridCol>
                <a:gridCol w="640459">
                  <a:extLst>
                    <a:ext uri="{9D8B030D-6E8A-4147-A177-3AD203B41FA5}">
                      <a16:colId xmlns:a16="http://schemas.microsoft.com/office/drawing/2014/main" val="3530000984"/>
                    </a:ext>
                  </a:extLst>
                </a:gridCol>
                <a:gridCol w="3837905">
                  <a:extLst>
                    <a:ext uri="{9D8B030D-6E8A-4147-A177-3AD203B41FA5}">
                      <a16:colId xmlns:a16="http://schemas.microsoft.com/office/drawing/2014/main" val="20001"/>
                    </a:ext>
                  </a:extLst>
                </a:gridCol>
                <a:gridCol w="525184">
                  <a:extLst>
                    <a:ext uri="{9D8B030D-6E8A-4147-A177-3AD203B41FA5}">
                      <a16:colId xmlns:a16="http://schemas.microsoft.com/office/drawing/2014/main" val="1582511185"/>
                    </a:ext>
                  </a:extLst>
                </a:gridCol>
              </a:tblGrid>
              <a:tr h="112292">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施設</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種別</a:t>
                      </a:r>
                      <a:endParaRPr kumimoji="1" lang="ja-JP" altLang="en-US" sz="800" dirty="0" smtClean="0">
                        <a:solidFill>
                          <a:schemeClr val="tx1"/>
                        </a:solidFill>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補助率</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上限額</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下限額</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410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軽費老人ホーム、有料老人ホーム、小規模多機能型居宅介護事業所、看護小規模多機能型居宅介護事業所等の宿泊を伴う事業</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rtl="0" fontAlgn="ctr">
                        <a:lnSpc>
                          <a:spcPts val="1100"/>
                        </a:lnSpc>
                      </a:pPr>
                      <a:endPar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rtl="0" fontAlgn="ctr">
                        <a:lnSpc>
                          <a:spcPts val="1100"/>
                        </a:lnSpc>
                      </a:pP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定額補助</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○スプリンクラー設備（</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1,000㎡</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未満）</a:t>
                      </a:r>
                    </a:p>
                    <a:p>
                      <a:pPr algn="l"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　・スプリンクラー設備を整備する場合　</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9,710</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円／㎡</a:t>
                      </a:r>
                    </a:p>
                    <a:p>
                      <a:pPr algn="l"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　・消火ポンプユニット等の設置が必要な場合　</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9,710</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円／㎡＋</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2,440</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千円／施設</a:t>
                      </a:r>
                    </a:p>
                    <a:p>
                      <a:pPr algn="l"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○自動火災報知設備　</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1,080</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千円／施設（</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300㎡</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未満）</a:t>
                      </a:r>
                    </a:p>
                    <a:p>
                      <a:pPr algn="l"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○消防機関へ通報する火災報知設備 </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325</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千円／施設（</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500㎡</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未満）</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なし</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128464" y="898640"/>
            <a:ext cx="9648000" cy="5886095"/>
          </a:xfrm>
          <a:prstGeom prst="rect">
            <a:avLst/>
          </a:prstGeom>
          <a:noFill/>
          <a:ln w="19050" cap="flat" cmpd="sng" algn="ctr">
            <a:solidFill>
              <a:srgbClr val="4F81BD">
                <a:lumMod val="75000"/>
              </a:srgbClr>
            </a:solidFill>
            <a:prstDash val="solid"/>
          </a:ln>
          <a:effectLst/>
        </p:spPr>
        <p:txBody>
          <a:bodyPr rtlCol="0" anchor="ctr"/>
          <a:lstStyle/>
          <a:p>
            <a:pPr algn="ctr" defTabSz="912114" fontAlgn="base">
              <a:spcBef>
                <a:spcPct val="0"/>
              </a:spcBef>
              <a:spcAft>
                <a:spcPct val="0"/>
              </a:spcAft>
              <a:defRPr/>
            </a:pPr>
            <a:endParaRPr lang="ja-JP" altLang="en-US" sz="1795" kern="0" dirty="0">
              <a:solidFill>
                <a:srgbClr val="FFFFFF"/>
              </a:solidFill>
              <a:latin typeface="Calibri"/>
              <a:ea typeface="ＭＳ Ｐゴシック" panose="020B060007020508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94949222"/>
              </p:ext>
            </p:extLst>
          </p:nvPr>
        </p:nvGraphicFramePr>
        <p:xfrm>
          <a:off x="488408" y="2780928"/>
          <a:ext cx="8785072" cy="479461"/>
        </p:xfrm>
        <a:graphic>
          <a:graphicData uri="http://schemas.openxmlformats.org/drawingml/2006/table">
            <a:tbl>
              <a:tblPr/>
              <a:tblGrid>
                <a:gridCol w="4777794">
                  <a:extLst>
                    <a:ext uri="{9D8B030D-6E8A-4147-A177-3AD203B41FA5}">
                      <a16:colId xmlns:a16="http://schemas.microsoft.com/office/drawing/2014/main" val="20000"/>
                    </a:ext>
                  </a:extLst>
                </a:gridCol>
                <a:gridCol w="782783">
                  <a:extLst>
                    <a:ext uri="{9D8B030D-6E8A-4147-A177-3AD203B41FA5}">
                      <a16:colId xmlns:a16="http://schemas.microsoft.com/office/drawing/2014/main" val="3855133457"/>
                    </a:ext>
                  </a:extLst>
                </a:gridCol>
                <a:gridCol w="1707890">
                  <a:extLst>
                    <a:ext uri="{9D8B030D-6E8A-4147-A177-3AD203B41FA5}">
                      <a16:colId xmlns:a16="http://schemas.microsoft.com/office/drawing/2014/main" val="20001"/>
                    </a:ext>
                  </a:extLst>
                </a:gridCol>
                <a:gridCol w="1516605">
                  <a:extLst>
                    <a:ext uri="{9D8B030D-6E8A-4147-A177-3AD203B41FA5}">
                      <a16:colId xmlns:a16="http://schemas.microsoft.com/office/drawing/2014/main" val="2393217208"/>
                    </a:ext>
                  </a:extLst>
                </a:gridCol>
              </a:tblGrid>
              <a:tr h="148403">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施設</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種別（</a:t>
                      </a:r>
                      <a:r>
                        <a:rPr kumimoji="1" lang="en-US" altLang="ja-JP" sz="800" dirty="0" smtClean="0">
                          <a:latin typeface="游ゴシック" panose="020B0400000000000000" pitchFamily="50" charset="-128"/>
                          <a:ea typeface="游ゴシック" panose="020B0400000000000000" pitchFamily="50" charset="-128"/>
                        </a:rPr>
                        <a:t>※</a:t>
                      </a:r>
                      <a:r>
                        <a:rPr kumimoji="1" lang="ja-JP" altLang="en-US" sz="800" dirty="0" smtClean="0">
                          <a:latin typeface="游ゴシック" panose="020B0400000000000000" pitchFamily="50" charset="-128"/>
                          <a:ea typeface="游ゴシック" panose="020B0400000000000000" pitchFamily="50" charset="-128"/>
                        </a:rPr>
                        <a:t>「小規模」とは、定員</a:t>
                      </a:r>
                      <a:r>
                        <a:rPr kumimoji="1" lang="en-US" altLang="ja-JP" sz="800" dirty="0" smtClean="0">
                          <a:latin typeface="游ゴシック" panose="020B0400000000000000" pitchFamily="50" charset="-128"/>
                          <a:ea typeface="游ゴシック" panose="020B0400000000000000" pitchFamily="50" charset="-128"/>
                        </a:rPr>
                        <a:t>29</a:t>
                      </a:r>
                      <a:r>
                        <a:rPr kumimoji="1" lang="ja-JP" altLang="en-US" sz="800" dirty="0" smtClean="0">
                          <a:latin typeface="游ゴシック" panose="020B0400000000000000" pitchFamily="50" charset="-128"/>
                          <a:ea typeface="游ゴシック" panose="020B0400000000000000" pitchFamily="50" charset="-128"/>
                        </a:rPr>
                        <a:t>人以下のこと。以下同じ）</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lnSpc>
                          <a:spcPts val="1100"/>
                        </a:lnSpc>
                      </a:pP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補助率</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上限額</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smtClean="0">
                          <a:solidFill>
                            <a:schemeClr val="tx1"/>
                          </a:solidFill>
                          <a:effectLst/>
                          <a:latin typeface="游ゴシック" panose="020B0400000000000000" pitchFamily="50" charset="-128"/>
                          <a:ea typeface="游ゴシック" panose="020B0400000000000000" pitchFamily="50" charset="-128"/>
                        </a:rPr>
                        <a:t>下限額</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552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rtl="0" fontAlgn="ctr">
                        <a:lnSpc>
                          <a:spcPts val="1100"/>
                        </a:lnSpc>
                      </a:pP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小規模</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特別養護老人ホーム</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、小規模</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介護老人保健</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施設、小規模ケアハウス、小規模介護医療院</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lnSpc>
                          <a:spcPts val="1100"/>
                        </a:lnSpc>
                      </a:pP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定額補助</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lnSpc>
                          <a:spcPts val="1100"/>
                        </a:lnSpc>
                      </a:pPr>
                      <a:r>
                        <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rPr>
                        <a:t>1,540</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万円</a:t>
                      </a:r>
                      <a:r>
                        <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施設</a:t>
                      </a:r>
                      <a:endParaRPr lang="ja-JP" altLang="en-US" sz="800" b="0" i="0" u="none" strike="dblStrike" baseline="0" dirty="0">
                        <a:solidFill>
                          <a:srgbClr val="00B050"/>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lang="en-US" altLang="ja-JP" sz="800" b="0" i="0" u="none" strike="noStrike" baseline="0" dirty="0" smtClean="0">
                          <a:solidFill>
                            <a:schemeClr val="tx1"/>
                          </a:solidFill>
                          <a:effectLst/>
                          <a:latin typeface="游ゴシック" panose="020B0400000000000000" pitchFamily="50" charset="-128"/>
                          <a:ea typeface="游ゴシック" panose="020B0400000000000000" pitchFamily="50" charset="-128"/>
                        </a:rPr>
                        <a:t>80</a:t>
                      </a:r>
                      <a:r>
                        <a:rPr lang="ja-JP" altLang="en-US" sz="800" b="0" i="0" u="none" strike="noStrike" baseline="0" dirty="0" smtClean="0">
                          <a:solidFill>
                            <a:schemeClr val="tx1"/>
                          </a:solidFill>
                          <a:effectLst/>
                          <a:latin typeface="游ゴシック" panose="020B0400000000000000" pitchFamily="50" charset="-128"/>
                          <a:ea typeface="游ゴシック" panose="020B0400000000000000" pitchFamily="50" charset="-128"/>
                        </a:rPr>
                        <a:t>万円</a:t>
                      </a:r>
                      <a:r>
                        <a:rPr kumimoji="1" lang="en-US" altLang="ja-JP"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a:t>
                      </a:r>
                      <a:r>
                        <a:rPr kumimoji="1" lang="ja-JP" altLang="en-US"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施設</a:t>
                      </a:r>
                      <a:endParaRPr lang="en-US" altLang="ja-JP" sz="800" b="0" i="0" u="none" strike="noStrike" baseline="0" dirty="0" smtClean="0">
                        <a:solidFill>
                          <a:schemeClr val="tx1"/>
                        </a:solidFill>
                        <a:effectLst/>
                        <a:latin typeface="游ゴシック" panose="020B0400000000000000" pitchFamily="50" charset="-128"/>
                        <a:ea typeface="游ゴシック" panose="020B0400000000000000" pitchFamily="50" charset="-128"/>
                      </a:endParaRPr>
                    </a:p>
                    <a:p>
                      <a:pPr algn="ctr" rtl="0" fontAlgn="ctr">
                        <a:lnSpc>
                          <a:spcPts val="1100"/>
                        </a:lnSpc>
                      </a:pPr>
                      <a:r>
                        <a:rPr lang="ja-JP" altLang="en-US" sz="600" b="0" i="0" u="none" strike="noStrike" baseline="0" dirty="0" smtClean="0">
                          <a:solidFill>
                            <a:schemeClr val="tx1"/>
                          </a:solidFill>
                          <a:effectLst/>
                          <a:latin typeface="游ゴシック" panose="020B0400000000000000" pitchFamily="50" charset="-128"/>
                          <a:ea typeface="游ゴシック" panose="020B0400000000000000" pitchFamily="50" charset="-128"/>
                        </a:rPr>
                        <a:t>ただし、非常用自家発電設備はなし</a:t>
                      </a:r>
                      <a:endParaRPr lang="ja-JP" altLang="en-US" sz="600" b="0"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6552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rtl="0" fontAlgn="ctr">
                        <a:lnSpc>
                          <a:spcPts val="1100"/>
                        </a:lnSpc>
                      </a:pP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小規模養護老人ホーム、認知症</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高齢者グループホーム</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、小規模</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多機能型居宅介護</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事業所　等</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l" rtl="0" fontAlgn="ctr"/>
                      <a:endParaRPr lang="ja-JP" altLang="en-US" sz="1100" b="0" i="0" u="none" strike="noStrike" dirty="0">
                        <a:solidFill>
                          <a:srgbClr val="000000"/>
                        </a:solidFill>
                        <a:effectLst/>
                        <a:latin typeface="+mn-ea"/>
                        <a:ea typeface="+mn-ea"/>
                      </a:endParaRPr>
                    </a:p>
                  </a:txBody>
                  <a:tcPr marL="8437" marR="8437"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kumimoji="1" lang="en-US" altLang="ja-JP"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773</a:t>
                      </a:r>
                      <a:r>
                        <a:rPr kumimoji="1" lang="ja-JP" altLang="en-US"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万円</a:t>
                      </a:r>
                      <a:r>
                        <a:rPr kumimoji="1" lang="en-US" altLang="ja-JP"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a:t>
                      </a:r>
                      <a:r>
                        <a:rPr kumimoji="1" lang="ja-JP" altLang="en-US"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施設</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ctr" defTabSz="914400" rtl="0" eaLnBrk="1" fontAlgn="ctr" latinLnBrk="0" hangingPunct="1">
                        <a:lnSpc>
                          <a:spcPts val="1100"/>
                        </a:lnSpc>
                        <a:spcBef>
                          <a:spcPts val="0"/>
                        </a:spcBef>
                        <a:spcAft>
                          <a:spcPts val="0"/>
                        </a:spcAft>
                        <a:buClrTx/>
                        <a:buSzTx/>
                        <a:buFontTx/>
                        <a:buNone/>
                        <a:tabLst/>
                        <a:defRPr/>
                      </a:pPr>
                      <a:endParaRPr kumimoji="1" lang="ja-JP" altLang="en-US" sz="900" b="0" i="0" u="none" strike="noStrike" kern="1200" baseline="0" dirty="0" smtClean="0">
                        <a:solidFill>
                          <a:schemeClr val="tx1"/>
                        </a:solidFill>
                        <a:effectLst/>
                        <a:latin typeface="+mj-ea"/>
                        <a:ea typeface="+mn-ea"/>
                        <a:cs typeface="+mn-cs"/>
                      </a:endParaRPr>
                    </a:p>
                  </a:txBody>
                  <a:tcPr marL="8437" marR="8437"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87041948"/>
              </p:ext>
            </p:extLst>
          </p:nvPr>
        </p:nvGraphicFramePr>
        <p:xfrm>
          <a:off x="490704" y="4494468"/>
          <a:ext cx="7251864" cy="731809"/>
        </p:xfrm>
        <a:graphic>
          <a:graphicData uri="http://schemas.openxmlformats.org/drawingml/2006/table">
            <a:tbl>
              <a:tblPr/>
              <a:tblGrid>
                <a:gridCol w="573864">
                  <a:extLst>
                    <a:ext uri="{9D8B030D-6E8A-4147-A177-3AD203B41FA5}">
                      <a16:colId xmlns:a16="http://schemas.microsoft.com/office/drawing/2014/main" val="1234090968"/>
                    </a:ext>
                  </a:extLst>
                </a:gridCol>
                <a:gridCol w="4140000">
                  <a:extLst>
                    <a:ext uri="{9D8B030D-6E8A-4147-A177-3AD203B41FA5}">
                      <a16:colId xmlns:a16="http://schemas.microsoft.com/office/drawing/2014/main" val="20000"/>
                    </a:ext>
                  </a:extLst>
                </a:gridCol>
                <a:gridCol w="828000">
                  <a:extLst>
                    <a:ext uri="{9D8B030D-6E8A-4147-A177-3AD203B41FA5}">
                      <a16:colId xmlns:a16="http://schemas.microsoft.com/office/drawing/2014/main" val="1035273573"/>
                    </a:ext>
                  </a:extLst>
                </a:gridCol>
                <a:gridCol w="468000">
                  <a:extLst>
                    <a:ext uri="{9D8B030D-6E8A-4147-A177-3AD203B41FA5}">
                      <a16:colId xmlns:a16="http://schemas.microsoft.com/office/drawing/2014/main" val="20001"/>
                    </a:ext>
                  </a:extLst>
                </a:gridCol>
                <a:gridCol w="1242000">
                  <a:extLst>
                    <a:ext uri="{9D8B030D-6E8A-4147-A177-3AD203B41FA5}">
                      <a16:colId xmlns:a16="http://schemas.microsoft.com/office/drawing/2014/main" val="234670359"/>
                    </a:ext>
                  </a:extLst>
                </a:gridCol>
              </a:tblGrid>
              <a:tr h="148403">
                <a:tc rowSpan="4">
                  <a:txBody>
                    <a:bodyPr/>
                    <a:lstStyle/>
                    <a:p>
                      <a:pPr marL="0" marR="0" lvl="0" indent="0" algn="ctr" defTabSz="914400" rtl="0" eaLnBrk="1" fontAlgn="ctr" latinLnBrk="0" hangingPunct="1">
                        <a:lnSpc>
                          <a:spcPts val="1100"/>
                        </a:lnSpc>
                        <a:spcBef>
                          <a:spcPts val="0"/>
                        </a:spcBef>
                        <a:spcAft>
                          <a:spcPts val="0"/>
                        </a:spcAft>
                        <a:buClrTx/>
                        <a:buSzTx/>
                        <a:buFontTx/>
                        <a:buNone/>
                        <a:tabLst/>
                        <a:defRPr/>
                      </a:pPr>
                      <a:r>
                        <a:rPr kumimoji="1" lang="ja-JP" altLang="en-US" sz="800" dirty="0" smtClean="0">
                          <a:solidFill>
                            <a:schemeClr val="tx1"/>
                          </a:solidFill>
                          <a:latin typeface="游ゴシック" panose="020B0400000000000000" pitchFamily="50" charset="-128"/>
                          <a:ea typeface="游ゴシック" panose="020B0400000000000000" pitchFamily="50" charset="-128"/>
                        </a:rPr>
                        <a:t>給水設備</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施設</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種別</a:t>
                      </a:r>
                      <a:endParaRPr kumimoji="1" lang="ja-JP" altLang="en-US" sz="800" dirty="0" smtClean="0">
                        <a:solidFill>
                          <a:schemeClr val="tx1"/>
                        </a:solidFill>
                        <a:latin typeface="游ゴシック" panose="020B0400000000000000" pitchFamily="50" charset="-128"/>
                        <a:ea typeface="游ゴシック" panose="020B0400000000000000" pitchFamily="50" charset="-128"/>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補助率</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上限額</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下限額</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vMerge="1">
                  <a:txBody>
                    <a:bodyPr/>
                    <a:lstStyle/>
                    <a:p>
                      <a:pPr marL="0" marR="0" lvl="0" indent="0" algn="l" defTabSz="914400" rtl="0" eaLnBrk="1" fontAlgn="ctr" latinLnBrk="0" hangingPunct="1">
                        <a:lnSpc>
                          <a:spcPts val="1100"/>
                        </a:lnSpc>
                        <a:spcBef>
                          <a:spcPts val="0"/>
                        </a:spcBef>
                        <a:spcAft>
                          <a:spcPts val="0"/>
                        </a:spcAft>
                        <a:buClrTx/>
                        <a:buSzTx/>
                        <a:buFontTx/>
                        <a:buNone/>
                        <a:tabLst/>
                        <a:defRPr/>
                      </a:pP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特別養護老人ホーム、介護老人保健施設、軽費老人ホーム、養護老人ホーム、介護医療院</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国　　　１／２</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自治体　１／４</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事業者　１／４</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なし</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lang="zh-TW"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総事業費</a:t>
                      </a:r>
                      <a:r>
                        <a:rPr lang="en-US" altLang="zh-TW" sz="800" b="0" i="0" u="none" strike="noStrike" dirty="0" smtClean="0">
                          <a:solidFill>
                            <a:schemeClr val="tx1"/>
                          </a:solidFill>
                          <a:effectLst/>
                          <a:latin typeface="游ゴシック" panose="020B0400000000000000" pitchFamily="50" charset="-128"/>
                          <a:ea typeface="游ゴシック" panose="020B0400000000000000" pitchFamily="50" charset="-128"/>
                        </a:rPr>
                        <a:t>500</a:t>
                      </a:r>
                      <a:r>
                        <a:rPr lang="zh-TW"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万円</a:t>
                      </a:r>
                      <a:r>
                        <a:rPr kumimoji="1" lang="en-US" altLang="ja-JP"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a:t>
                      </a:r>
                      <a:r>
                        <a:rPr kumimoji="1" lang="ja-JP" altLang="en-US"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施設</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87748">
                <a:tc vMerge="1">
                  <a:txBody>
                    <a:bodyPr/>
                    <a:lstStyle/>
                    <a:p>
                      <a:pPr marL="0" marR="0" lvl="0" indent="0" algn="l" defTabSz="914400" rtl="0" eaLnBrk="1" fontAlgn="ctr" latinLnBrk="0" hangingPunct="1">
                        <a:lnSpc>
                          <a:spcPts val="1100"/>
                        </a:lnSpc>
                        <a:spcBef>
                          <a:spcPts val="0"/>
                        </a:spcBef>
                        <a:spcAft>
                          <a:spcPts val="0"/>
                        </a:spcAft>
                        <a:buClrTx/>
                        <a:buSzTx/>
                        <a:buFontTx/>
                        <a:buNone/>
                        <a:tabLst/>
                        <a:defRPr/>
                      </a:pP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小規模特別養護老人ホーム、小規模介護老人保健施設、小規模軽費老人ホーム、小規模養護老人ホーム、小規模介護医療院</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a:p>
                  </a:txBody>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游ゴシック" panose="020B0400000000000000" pitchFamily="50" charset="-128"/>
                          <a:ea typeface="游ゴシック" panose="020B0400000000000000" pitchFamily="50" charset="-128"/>
                        </a:rPr>
                        <a:t>なし</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2297037"/>
                  </a:ext>
                </a:extLst>
              </a:tr>
              <a:tr h="148403">
                <a:tc vMerge="1">
                  <a:txBody>
                    <a:bodyPr/>
                    <a:lstStyle/>
                    <a:p>
                      <a:pPr algn="l" rtl="0" fontAlgn="ctr">
                        <a:lnSpc>
                          <a:spcPts val="1100"/>
                        </a:lnSpc>
                      </a:pPr>
                      <a:endParaRPr kumimoji="1" lang="ja-JP" altLang="en-US" sz="800" b="0" i="0" u="none" strike="noStrike" kern="1200" dirty="0" smtClean="0">
                        <a:solidFill>
                          <a:schemeClr val="tx1"/>
                        </a:solidFill>
                        <a:effectLst/>
                        <a:latin typeface="游ゴシック" panose="020B0400000000000000" pitchFamily="50" charset="-128"/>
                        <a:ea typeface="游ゴシック" panose="020B0400000000000000" pitchFamily="50" charset="-128"/>
                        <a:cs typeface="+mn-cs"/>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rtl="0" fontAlgn="ctr">
                        <a:lnSpc>
                          <a:spcPts val="1100"/>
                        </a:lnSpc>
                      </a:pPr>
                      <a:r>
                        <a:rPr kumimoji="1" lang="ja-JP" altLang="en-US" sz="800" b="0" i="0" u="none" strike="noStrike" kern="1200" dirty="0" smtClean="0">
                          <a:solidFill>
                            <a:schemeClr val="tx1"/>
                          </a:solidFill>
                          <a:effectLst/>
                          <a:latin typeface="游ゴシック" panose="020B0400000000000000" pitchFamily="50" charset="-128"/>
                          <a:ea typeface="游ゴシック" panose="020B0400000000000000" pitchFamily="50" charset="-128"/>
                          <a:cs typeface="+mn-cs"/>
                        </a:rPr>
                        <a:t>認知症高齢者グループホーム、小規模多機能型居宅介護事業所　等</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rtl="0" fontAlgn="ctr">
                        <a:lnSpc>
                          <a:spcPts val="1100"/>
                        </a:lnSpc>
                      </a:pPr>
                      <a:endParaRPr lang="ja-JP" altLang="en-US" sz="1050" b="0" i="0" u="none" strike="noStrike" dirty="0">
                        <a:solidFill>
                          <a:srgbClr val="00B050"/>
                        </a:solidFill>
                        <a:effectLst/>
                        <a:latin typeface="+mn-ea"/>
                        <a:ea typeface="+mn-ea"/>
                      </a:endParaRPr>
                    </a:p>
                  </a:txBody>
                  <a:tcPr marL="8437" marR="8437"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rtl="0" fontAlgn="ctr">
                        <a:lnSpc>
                          <a:spcPts val="1100"/>
                        </a:lnSpc>
                      </a:pPr>
                      <a:endParaRPr lang="ja-JP" altLang="en-US" sz="1050" b="0" i="0" u="none" strike="noStrike" dirty="0">
                        <a:solidFill>
                          <a:srgbClr val="00B050"/>
                        </a:solidFill>
                        <a:effectLst/>
                        <a:latin typeface="+mn-ea"/>
                        <a:ea typeface="+mn-ea"/>
                      </a:endParaRPr>
                    </a:p>
                  </a:txBody>
                  <a:tcPr marL="8437" marR="8437"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8437" marR="8437"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913768"/>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78372352"/>
              </p:ext>
            </p:extLst>
          </p:nvPr>
        </p:nvGraphicFramePr>
        <p:xfrm>
          <a:off x="488504" y="3882707"/>
          <a:ext cx="7251515" cy="567897"/>
        </p:xfrm>
        <a:graphic>
          <a:graphicData uri="http://schemas.openxmlformats.org/drawingml/2006/table">
            <a:tbl>
              <a:tblPr/>
              <a:tblGrid>
                <a:gridCol w="1440000">
                  <a:extLst>
                    <a:ext uri="{9D8B030D-6E8A-4147-A177-3AD203B41FA5}">
                      <a16:colId xmlns:a16="http://schemas.microsoft.com/office/drawing/2014/main" val="2892555758"/>
                    </a:ext>
                  </a:extLst>
                </a:gridCol>
                <a:gridCol w="2484000">
                  <a:extLst>
                    <a:ext uri="{9D8B030D-6E8A-4147-A177-3AD203B41FA5}">
                      <a16:colId xmlns:a16="http://schemas.microsoft.com/office/drawing/2014/main" val="20000"/>
                    </a:ext>
                  </a:extLst>
                </a:gridCol>
                <a:gridCol w="936000">
                  <a:extLst>
                    <a:ext uri="{9D8B030D-6E8A-4147-A177-3AD203B41FA5}">
                      <a16:colId xmlns:a16="http://schemas.microsoft.com/office/drawing/2014/main" val="3530000984"/>
                    </a:ext>
                  </a:extLst>
                </a:gridCol>
                <a:gridCol w="351000">
                  <a:extLst>
                    <a:ext uri="{9D8B030D-6E8A-4147-A177-3AD203B41FA5}">
                      <a16:colId xmlns:a16="http://schemas.microsoft.com/office/drawing/2014/main" val="3681294828"/>
                    </a:ext>
                  </a:extLst>
                </a:gridCol>
                <a:gridCol w="828000">
                  <a:extLst>
                    <a:ext uri="{9D8B030D-6E8A-4147-A177-3AD203B41FA5}">
                      <a16:colId xmlns:a16="http://schemas.microsoft.com/office/drawing/2014/main" val="20001"/>
                    </a:ext>
                  </a:extLst>
                </a:gridCol>
                <a:gridCol w="1212515">
                  <a:extLst>
                    <a:ext uri="{9D8B030D-6E8A-4147-A177-3AD203B41FA5}">
                      <a16:colId xmlns:a16="http://schemas.microsoft.com/office/drawing/2014/main" val="1183872106"/>
                    </a:ext>
                  </a:extLst>
                </a:gridCol>
              </a:tblGrid>
              <a:tr h="148403">
                <a:tc rowSpan="3">
                  <a:txBody>
                    <a:bodyPr/>
                    <a:lstStyle/>
                    <a:p>
                      <a:pPr algn="ctr"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非常用自家発電設備（</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ⅰ</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水害対策に伴う改修等（</a:t>
                      </a:r>
                      <a:r>
                        <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rPr>
                        <a:t>ⅱ</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施設</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種別</a:t>
                      </a:r>
                      <a:endParaRPr kumimoji="1" lang="ja-JP" altLang="en-US" sz="800" dirty="0" smtClean="0">
                        <a:solidFill>
                          <a:schemeClr val="tx1"/>
                        </a:solidFill>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補助率</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dirty="0" smtClean="0">
                          <a:latin typeface="游ゴシック" panose="020B0400000000000000" pitchFamily="50" charset="-128"/>
                          <a:ea typeface="游ゴシック" panose="020B0400000000000000" pitchFamily="50" charset="-128"/>
                        </a:rPr>
                        <a:t>区分</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上限額</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下限額</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09747">
                <a:tc vMerge="1">
                  <a:txBody>
                    <a:bodyPr/>
                    <a:lstStyle/>
                    <a:p>
                      <a:pPr algn="l" rtl="0" fontAlgn="ctr">
                        <a:lnSpc>
                          <a:spcPts val="1100"/>
                        </a:lnSpc>
                      </a:pPr>
                      <a:endPar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8416" marR="8416" marT="9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rtl="0" fontAlgn="ctr">
                        <a:lnSpc>
                          <a:spcPts val="1100"/>
                        </a:lnSpc>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特別</a:t>
                      </a: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養護老人ホーム</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、介護</a:t>
                      </a: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老人保健</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施設、軽費老人ホーム、養護老人ホーム、介護医療院</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国　</a:t>
                      </a:r>
                      <a:r>
                        <a:rPr lang="ja-JP" altLang="en-US" sz="800" b="0" i="0" u="none" strike="noStrike" baseline="0" dirty="0" smtClean="0">
                          <a:solidFill>
                            <a:schemeClr val="tx1"/>
                          </a:solidFill>
                          <a:effectLst/>
                          <a:latin typeface="游ゴシック" panose="020B0400000000000000" pitchFamily="50" charset="-128"/>
                          <a:ea typeface="游ゴシック" panose="020B0400000000000000" pitchFamily="50" charset="-128"/>
                        </a:rPr>
                        <a:t>　</a:t>
                      </a: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　１／２</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自治体　１／４</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事業者　１／４</a:t>
                      </a:r>
                      <a:endParaRPr lang="en-US" altLang="ja-JP" sz="8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dirty="0" smtClean="0">
                          <a:latin typeface="游ゴシック" panose="020B0400000000000000" pitchFamily="50" charset="-128"/>
                          <a:ea typeface="游ゴシック" panose="020B0400000000000000" pitchFamily="50" charset="-128"/>
                        </a:rPr>
                        <a:t>ⅰ</a:t>
                      </a:r>
                      <a:endParaRPr lang="ja-JP" altLang="en-US" sz="800" dirty="0" smtClean="0">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なし</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総事業費</a:t>
                      </a:r>
                      <a:r>
                        <a:rPr lang="en-US" altLang="zh-TW" sz="800" b="0" i="0" u="none" strike="noStrike" dirty="0" smtClean="0">
                          <a:solidFill>
                            <a:schemeClr val="tx1"/>
                          </a:solidFill>
                          <a:effectLst/>
                          <a:latin typeface="游ゴシック" panose="020B0400000000000000" pitchFamily="50" charset="-128"/>
                          <a:ea typeface="游ゴシック" panose="020B0400000000000000" pitchFamily="50" charset="-128"/>
                        </a:rPr>
                        <a:t>500</a:t>
                      </a:r>
                      <a:r>
                        <a:rPr lang="zh-TW"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万円</a:t>
                      </a:r>
                      <a:r>
                        <a:rPr kumimoji="1" lang="en-US" altLang="ja-JP"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a:t>
                      </a:r>
                      <a:r>
                        <a:rPr kumimoji="1" lang="ja-JP" altLang="en-US" sz="800" b="0" i="0" u="none" strike="noStrike" kern="1200" dirty="0" smtClean="0">
                          <a:solidFill>
                            <a:srgbClr val="000000"/>
                          </a:solidFill>
                          <a:effectLst/>
                          <a:latin typeface="游ゴシック" panose="020B0400000000000000" pitchFamily="50" charset="-128"/>
                          <a:ea typeface="游ゴシック" panose="020B0400000000000000" pitchFamily="50" charset="-128"/>
                          <a:cs typeface="+mn-cs"/>
                        </a:rPr>
                        <a:t>施設</a:t>
                      </a:r>
                      <a:endParaRPr kumimoji="1" lang="ja-JP" altLang="en-US" sz="800" b="0" i="0" u="none" strike="dblStrike" kern="1200" baseline="0" dirty="0" smtClean="0">
                        <a:solidFill>
                          <a:srgbClr val="00B050"/>
                        </a:solidFill>
                        <a:effectLst/>
                        <a:latin typeface="游ゴシック" panose="020B0400000000000000" pitchFamily="50" charset="-128"/>
                        <a:ea typeface="游ゴシック" panose="020B0400000000000000" pitchFamily="50" charset="-128"/>
                        <a:cs typeface="+mn-cs"/>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974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0" u="none" dirty="0" smtClean="0">
                          <a:solidFill>
                            <a:schemeClr val="tx1"/>
                          </a:solidFill>
                          <a:latin typeface="游ゴシック" panose="020B0400000000000000" pitchFamily="50" charset="-128"/>
                          <a:ea typeface="游ゴシック" panose="020B0400000000000000" pitchFamily="50" charset="-128"/>
                        </a:rPr>
                        <a:t>ⅱ</a:t>
                      </a:r>
                      <a:endParaRPr lang="ja-JP" altLang="en-US" sz="800" b="0" u="none" dirty="0" smtClean="0">
                        <a:solidFill>
                          <a:schemeClr val="tx1"/>
                        </a:solidFill>
                        <a:latin typeface="游ゴシック" panose="020B0400000000000000" pitchFamily="50" charset="-128"/>
                        <a:ea typeface="游ゴシック" panose="020B0400000000000000" pitchFamily="50" charset="-128"/>
                      </a:endParaRP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u="none" dirty="0" smtClean="0">
                          <a:solidFill>
                            <a:schemeClr val="tx1"/>
                          </a:solidFill>
                          <a:latin typeface="游ゴシック" panose="020B0400000000000000" pitchFamily="50" charset="-128"/>
                          <a:ea typeface="游ゴシック" panose="020B0400000000000000" pitchFamily="50" charset="-128"/>
                        </a:rPr>
                        <a:t>なし</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u="none" dirty="0" smtClean="0">
                          <a:solidFill>
                            <a:schemeClr val="tx1"/>
                          </a:solidFill>
                          <a:latin typeface="游ゴシック" panose="020B0400000000000000" pitchFamily="50" charset="-128"/>
                          <a:ea typeface="游ゴシック" panose="020B0400000000000000" pitchFamily="50" charset="-128"/>
                        </a:rPr>
                        <a:t>総事業費</a:t>
                      </a:r>
                      <a:r>
                        <a:rPr lang="en-US" altLang="ja-JP" sz="800" b="0" u="none" dirty="0" smtClean="0">
                          <a:solidFill>
                            <a:schemeClr val="tx1"/>
                          </a:solidFill>
                          <a:latin typeface="游ゴシック" panose="020B0400000000000000" pitchFamily="50" charset="-128"/>
                          <a:ea typeface="游ゴシック" panose="020B0400000000000000" pitchFamily="50" charset="-128"/>
                        </a:rPr>
                        <a:t>80</a:t>
                      </a:r>
                      <a:r>
                        <a:rPr lang="ja-JP" altLang="en-US" sz="800" b="0" u="none" dirty="0" smtClean="0">
                          <a:solidFill>
                            <a:schemeClr val="tx1"/>
                          </a:solidFill>
                          <a:latin typeface="游ゴシック" panose="020B0400000000000000" pitchFamily="50" charset="-128"/>
                          <a:ea typeface="游ゴシック" panose="020B0400000000000000" pitchFamily="50" charset="-128"/>
                        </a:rPr>
                        <a:t>万円</a:t>
                      </a:r>
                      <a:r>
                        <a:rPr lang="en-US" altLang="ja-JP" sz="800" b="0" u="none" dirty="0" smtClean="0">
                          <a:solidFill>
                            <a:schemeClr val="tx1"/>
                          </a:solidFill>
                          <a:latin typeface="游ゴシック" panose="020B0400000000000000" pitchFamily="50" charset="-128"/>
                          <a:ea typeface="游ゴシック" panose="020B0400000000000000" pitchFamily="50" charset="-128"/>
                        </a:rPr>
                        <a:t>/</a:t>
                      </a:r>
                      <a:r>
                        <a:rPr lang="ja-JP" altLang="en-US" sz="800" b="0" u="none" dirty="0" smtClean="0">
                          <a:solidFill>
                            <a:schemeClr val="tx1"/>
                          </a:solidFill>
                          <a:latin typeface="游ゴシック" panose="020B0400000000000000" pitchFamily="50" charset="-128"/>
                          <a:ea typeface="游ゴシック" panose="020B0400000000000000" pitchFamily="50" charset="-128"/>
                        </a:rPr>
                        <a:t>施設</a:t>
                      </a:r>
                    </a:p>
                  </a:txBody>
                  <a:tcPr marL="36000" marR="36000" marT="3600" marB="36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4844279"/>
                  </a:ext>
                </a:extLst>
              </a:tr>
            </a:tbl>
          </a:graphicData>
        </a:graphic>
      </p:graphicFrame>
      <p:sp>
        <p:nvSpPr>
          <p:cNvPr id="15" name="ホームベース 14"/>
          <p:cNvSpPr/>
          <p:nvPr/>
        </p:nvSpPr>
        <p:spPr>
          <a:xfrm>
            <a:off x="180000" y="942340"/>
            <a:ext cx="5040000" cy="215451"/>
          </a:xfrm>
          <a:prstGeom prst="homePlate">
            <a:avLst>
              <a:gd name="adj" fmla="val 42089"/>
            </a:avLst>
          </a:prstGeom>
          <a:solidFill>
            <a:schemeClr val="accent2">
              <a:lumMod val="20000"/>
              <a:lumOff val="80000"/>
            </a:schemeClr>
          </a:solidFill>
          <a:ln w="25400" cap="flat" cmpd="sng" algn="ctr">
            <a:solidFill>
              <a:srgbClr val="C0504D">
                <a:shade val="50000"/>
              </a:srgbClr>
            </a:solidFill>
            <a:prstDash val="solid"/>
          </a:ln>
          <a:effectLst/>
        </p:spPr>
        <p:txBody>
          <a:bodyPr rtlCol="0" anchor="ctr"/>
          <a:lstStyle/>
          <a:p>
            <a:pPr defTabSz="912114" fontAlgn="base">
              <a:spcBef>
                <a:spcPct val="0"/>
              </a:spcBef>
              <a:spcAft>
                <a:spcPct val="0"/>
              </a:spcAft>
              <a:defRPr/>
            </a:pPr>
            <a:r>
              <a:rPr lang="ja-JP" altLang="en-US" sz="1097" b="1" kern="0" dirty="0">
                <a:latin typeface="Meiryo UI" panose="020B0604030504040204" pitchFamily="50" charset="-128"/>
                <a:ea typeface="Meiryo UI" panose="020B0604030504040204" pitchFamily="50" charset="-128"/>
                <a:cs typeface="Meiryo UI" panose="020B0604030504040204" pitchFamily="50" charset="-128"/>
              </a:rPr>
              <a:t>①　既存高齢者施設等のスプリンクラー設備等整備事業</a:t>
            </a:r>
          </a:p>
        </p:txBody>
      </p:sp>
      <p:sp>
        <p:nvSpPr>
          <p:cNvPr id="16" name="ホームベース 15"/>
          <p:cNvSpPr/>
          <p:nvPr/>
        </p:nvSpPr>
        <p:spPr>
          <a:xfrm>
            <a:off x="180000" y="3319703"/>
            <a:ext cx="5040000" cy="215451"/>
          </a:xfrm>
          <a:prstGeom prst="homePlate">
            <a:avLst>
              <a:gd name="adj" fmla="val 42089"/>
            </a:avLst>
          </a:prstGeom>
          <a:solidFill>
            <a:schemeClr val="accent3">
              <a:lumMod val="20000"/>
              <a:lumOff val="80000"/>
            </a:schemeClr>
          </a:solidFill>
          <a:ln w="25400" cap="flat" cmpd="sng" algn="ctr">
            <a:solidFill>
              <a:srgbClr val="9BBB59">
                <a:shade val="50000"/>
              </a:srgbClr>
            </a:solidFill>
            <a:prstDash val="solid"/>
          </a:ln>
          <a:effectLst/>
        </p:spPr>
        <p:txBody>
          <a:bodyPr rtlCol="0" anchor="ctr"/>
          <a:lstStyle/>
          <a:p>
            <a:pPr defTabSz="912114" fontAlgn="base">
              <a:spcBef>
                <a:spcPct val="0"/>
              </a:spcBef>
              <a:spcAft>
                <a:spcPct val="0"/>
              </a:spcAft>
              <a:defRPr/>
            </a:pPr>
            <a:r>
              <a:rPr lang="ja-JP" altLang="en-US" sz="1097" b="1" kern="0" dirty="0">
                <a:latin typeface="Meiryo UI" panose="020B0604030504040204" pitchFamily="50" charset="-128"/>
                <a:ea typeface="Meiryo UI" panose="020B0604030504040204" pitchFamily="50" charset="-128"/>
                <a:cs typeface="Meiryo UI" panose="020B0604030504040204" pitchFamily="50" charset="-128"/>
              </a:rPr>
              <a:t>③　高齢者施設等の非常用自家発電・給水設備整備事業・水害対策強化事業</a:t>
            </a:r>
          </a:p>
        </p:txBody>
      </p:sp>
      <p:sp>
        <p:nvSpPr>
          <p:cNvPr id="17" name="ホームベース 16"/>
          <p:cNvSpPr/>
          <p:nvPr/>
        </p:nvSpPr>
        <p:spPr>
          <a:xfrm>
            <a:off x="180000" y="2344813"/>
            <a:ext cx="5040000" cy="215451"/>
          </a:xfrm>
          <a:prstGeom prst="homePlate">
            <a:avLst>
              <a:gd name="adj" fmla="val 42089"/>
            </a:avLst>
          </a:prstGeom>
          <a:solidFill>
            <a:schemeClr val="accent1">
              <a:lumMod val="20000"/>
              <a:lumOff val="80000"/>
            </a:schemeClr>
          </a:solidFill>
          <a:ln w="25400" cap="flat" cmpd="sng" algn="ctr">
            <a:solidFill>
              <a:srgbClr val="4F81BD">
                <a:shade val="50000"/>
              </a:srgbClr>
            </a:solidFill>
            <a:prstDash val="solid"/>
          </a:ln>
          <a:effectLst/>
        </p:spPr>
        <p:txBody>
          <a:bodyPr rtlCol="0" anchor="ctr"/>
          <a:lstStyle/>
          <a:p>
            <a:pPr defTabSz="912114" fontAlgn="base">
              <a:spcBef>
                <a:spcPct val="0"/>
              </a:spcBef>
              <a:spcAft>
                <a:spcPct val="0"/>
              </a:spcAft>
              <a:defRPr/>
            </a:pPr>
            <a:r>
              <a:rPr lang="ja-JP" altLang="en-US" sz="1097" b="1" kern="0" dirty="0">
                <a:latin typeface="Meiryo UI" panose="020B0604030504040204" pitchFamily="50" charset="-128"/>
                <a:ea typeface="Meiryo UI" panose="020B0604030504040204" pitchFamily="50" charset="-128"/>
                <a:cs typeface="Meiryo UI" panose="020B0604030504040204" pitchFamily="50" charset="-128"/>
              </a:rPr>
              <a:t>②　認知症高齢者グループホーム等防災改修等支援事業</a:t>
            </a:r>
          </a:p>
        </p:txBody>
      </p:sp>
      <p:sp>
        <p:nvSpPr>
          <p:cNvPr id="18" name="テキスト ボックス 17"/>
          <p:cNvSpPr txBox="1"/>
          <p:nvPr/>
        </p:nvSpPr>
        <p:spPr>
          <a:xfrm>
            <a:off x="725752" y="1924769"/>
            <a:ext cx="3461649" cy="373510"/>
          </a:xfrm>
          <a:prstGeom prst="rect">
            <a:avLst/>
          </a:prstGeom>
          <a:noFill/>
        </p:spPr>
        <p:txBody>
          <a:bodyPr wrap="square" rtlCol="0">
            <a:spAutoFit/>
          </a:bodyPr>
          <a:lstStyle/>
          <a:p>
            <a:pPr defTabSz="912114" fontAlgn="base">
              <a:lnSpc>
                <a:spcPts val="1097"/>
              </a:lnSpc>
              <a:spcBef>
                <a:spcPct val="0"/>
              </a:spcBef>
              <a:spcAft>
                <a:spcPct val="0"/>
              </a:spcAft>
              <a:tabLst>
                <a:tab pos="771496" algn="l"/>
                <a:tab pos="1835629" algn="l"/>
              </a:tabLst>
              <a:defRPr/>
            </a:pPr>
            <a:r>
              <a:rPr lang="en-US" altLang="ja-JP" sz="800" dirty="0">
                <a:solidFill>
                  <a:prstClr val="black"/>
                </a:solidFill>
                <a:latin typeface="游ゴシック" panose="020B0400000000000000" pitchFamily="50" charset="-128"/>
                <a:ea typeface="游ゴシック" panose="020B0400000000000000" pitchFamily="50" charset="-128"/>
              </a:rPr>
              <a:t>※</a:t>
            </a:r>
            <a:r>
              <a:rPr lang="ja-JP" altLang="en-US" sz="800" dirty="0">
                <a:solidFill>
                  <a:prstClr val="black"/>
                </a:solidFill>
                <a:latin typeface="游ゴシック" panose="020B0400000000000000" pitchFamily="50" charset="-128"/>
                <a:ea typeface="游ゴシック" panose="020B0400000000000000" pitchFamily="50" charset="-128"/>
              </a:rPr>
              <a:t>定員のうち要介護３～５の入居者が半数以上を占める場合等、「避難が困難な要介護者を主として入居させるもの」に該当する施設</a:t>
            </a:r>
            <a:endParaRPr lang="en-US" altLang="ja-JP" sz="800" dirty="0">
              <a:solidFill>
                <a:prstClr val="black"/>
              </a:solidFill>
              <a:latin typeface="游ゴシック" panose="020B0400000000000000" pitchFamily="50" charset="-128"/>
              <a:ea typeface="游ゴシック" panose="020B0400000000000000" pitchFamily="50" charset="-128"/>
            </a:endParaRPr>
          </a:p>
        </p:txBody>
      </p:sp>
      <p:sp>
        <p:nvSpPr>
          <p:cNvPr id="19" name="大かっこ 18"/>
          <p:cNvSpPr/>
          <p:nvPr/>
        </p:nvSpPr>
        <p:spPr>
          <a:xfrm>
            <a:off x="667531" y="1938492"/>
            <a:ext cx="3461648" cy="307256"/>
          </a:xfrm>
          <a:prstGeom prst="bracketPair">
            <a:avLst/>
          </a:prstGeom>
          <a:noFill/>
          <a:ln w="9525" cap="flat" cmpd="sng" algn="ctr">
            <a:solidFill>
              <a:sysClr val="windowText" lastClr="000000"/>
            </a:solidFill>
            <a:prstDash val="solid"/>
          </a:ln>
          <a:effectLst/>
        </p:spPr>
        <p:txBody>
          <a:bodyPr rtlCol="0" anchor="ctr"/>
          <a:lstStyle/>
          <a:p>
            <a:pPr algn="ctr" defTabSz="912114" fontAlgn="base">
              <a:spcBef>
                <a:spcPct val="0"/>
              </a:spcBef>
              <a:spcAft>
                <a:spcPct val="0"/>
              </a:spcAft>
              <a:defRPr/>
            </a:pPr>
            <a:endParaRPr lang="ja-JP" altLang="en-US" sz="800" kern="0">
              <a:solidFill>
                <a:prstClr val="black"/>
              </a:solidFill>
              <a:latin typeface="Calibri"/>
              <a:ea typeface="ＭＳ Ｐゴシック" panose="020B0600070205080204" pitchFamily="50" charset="-128"/>
            </a:endParaRPr>
          </a:p>
        </p:txBody>
      </p:sp>
      <p:grpSp>
        <p:nvGrpSpPr>
          <p:cNvPr id="20" name="グループ化 19"/>
          <p:cNvGrpSpPr/>
          <p:nvPr/>
        </p:nvGrpSpPr>
        <p:grpSpPr>
          <a:xfrm>
            <a:off x="7940523" y="3379800"/>
            <a:ext cx="1764181" cy="3313144"/>
            <a:chOff x="7720831" y="3264396"/>
            <a:chExt cx="1768673" cy="3419196"/>
          </a:xfrm>
        </p:grpSpPr>
        <p:sp>
          <p:nvSpPr>
            <p:cNvPr id="21" name="正方形/長方形 20"/>
            <p:cNvSpPr/>
            <p:nvPr/>
          </p:nvSpPr>
          <p:spPr>
            <a:xfrm>
              <a:off x="7911404" y="6028423"/>
              <a:ext cx="1445451" cy="589624"/>
            </a:xfrm>
            <a:prstGeom prst="rect">
              <a:avLst/>
            </a:prstGeom>
            <a:noFill/>
            <a:ln w="9525" cap="flat" cmpd="sng" algn="ctr">
              <a:solidFill>
                <a:sysClr val="windowText" lastClr="000000"/>
              </a:solidFill>
              <a:prstDash val="solid"/>
            </a:ln>
            <a:effectLst/>
          </p:spPr>
          <p:txBody>
            <a:bodyPr vert="eaVert" rtlCol="0" anchor="ctr"/>
            <a:lstStyle/>
            <a:p>
              <a:pPr algn="ctr" defTabSz="912114" fontAlgn="base">
                <a:spcBef>
                  <a:spcPct val="0"/>
                </a:spcBef>
                <a:spcAft>
                  <a:spcPct val="0"/>
                </a:spcAft>
                <a:defRPr/>
              </a:pPr>
              <a:endParaRPr lang="ja-JP" altLang="en-US" sz="1596" kern="0" dirty="0">
                <a:solidFill>
                  <a:prstClr val="black"/>
                </a:solidFill>
                <a:latin typeface="游ゴシック" panose="020B0400000000000000" pitchFamily="50" charset="-128"/>
                <a:ea typeface="游ゴシック" panose="020B0400000000000000" pitchFamily="50" charset="-128"/>
              </a:endParaRPr>
            </a:p>
          </p:txBody>
        </p:sp>
        <p:sp>
          <p:nvSpPr>
            <p:cNvPr id="22" name="正方形/長方形 21"/>
            <p:cNvSpPr/>
            <p:nvPr/>
          </p:nvSpPr>
          <p:spPr>
            <a:xfrm>
              <a:off x="7905329" y="4741743"/>
              <a:ext cx="1445451" cy="605078"/>
            </a:xfrm>
            <a:prstGeom prst="rect">
              <a:avLst/>
            </a:prstGeom>
            <a:noFill/>
            <a:ln w="9525" cap="flat" cmpd="sng" algn="ctr">
              <a:solidFill>
                <a:sysClr val="windowText" lastClr="000000"/>
              </a:solidFill>
              <a:prstDash val="solid"/>
            </a:ln>
            <a:effectLst/>
          </p:spPr>
          <p:txBody>
            <a:bodyPr vert="eaVert" rtlCol="0" anchor="ctr"/>
            <a:lstStyle/>
            <a:p>
              <a:pPr algn="ctr" defTabSz="912114" fontAlgn="base">
                <a:spcBef>
                  <a:spcPct val="0"/>
                </a:spcBef>
                <a:spcAft>
                  <a:spcPct val="0"/>
                </a:spcAft>
                <a:defRPr/>
              </a:pPr>
              <a:endParaRPr lang="ja-JP" altLang="en-US" sz="1596" kern="0" dirty="0">
                <a:solidFill>
                  <a:prstClr val="black"/>
                </a:solidFill>
                <a:latin typeface="游ゴシック" panose="020B0400000000000000" pitchFamily="50" charset="-128"/>
                <a:ea typeface="游ゴシック" panose="020B0400000000000000" pitchFamily="50" charset="-128"/>
              </a:endParaRPr>
            </a:p>
          </p:txBody>
        </p:sp>
        <p:sp>
          <p:nvSpPr>
            <p:cNvPr id="23" name="Text Box 8"/>
            <p:cNvSpPr txBox="1">
              <a:spLocks noChangeArrowheads="1"/>
            </p:cNvSpPr>
            <p:nvPr/>
          </p:nvSpPr>
          <p:spPr bwMode="auto">
            <a:xfrm>
              <a:off x="7795130" y="3264396"/>
              <a:ext cx="1634960" cy="3419196"/>
            </a:xfrm>
            <a:prstGeom prst="rect">
              <a:avLst/>
            </a:prstGeom>
            <a:solidFill>
              <a:srgbClr val="FFCCFF">
                <a:alpha val="10000"/>
              </a:srgbClr>
            </a:solidFill>
            <a:ln w="9525">
              <a:solidFill>
                <a:sysClr val="windowText" lastClr="000000"/>
              </a:solidFill>
              <a:miter lim="800000"/>
              <a:headEnd/>
              <a:tailEnd/>
            </a:ln>
          </p:spPr>
          <p:txBody>
            <a:bodyPr wrap="square" lIns="88097" tIns="44048" rIns="88097" bIns="44048">
              <a:noAutofit/>
            </a:bodyPr>
            <a:lstStyle/>
            <a:p>
              <a:pPr marL="166354" indent="-166354" defTabSz="880953" fontAlgn="base">
                <a:spcBef>
                  <a:spcPct val="0"/>
                </a:spcBef>
                <a:spcAft>
                  <a:spcPct val="0"/>
                </a:spcAft>
                <a:defRPr/>
              </a:pPr>
              <a:endParaRPr lang="ja-JP" altLang="en-US" sz="1397" u="sng" kern="0" dirty="0">
                <a:solidFill>
                  <a:prstClr val="black"/>
                </a:solidFill>
                <a:latin typeface="游ゴシック" panose="020B0400000000000000" pitchFamily="50" charset="-128"/>
                <a:ea typeface="游ゴシック" panose="020B0400000000000000" pitchFamily="50" charset="-128"/>
              </a:endParaRPr>
            </a:p>
          </p:txBody>
        </p:sp>
        <p:sp>
          <p:nvSpPr>
            <p:cNvPr id="24" name="Rectangle 2"/>
            <p:cNvSpPr>
              <a:spLocks noChangeArrowheads="1"/>
            </p:cNvSpPr>
            <p:nvPr/>
          </p:nvSpPr>
          <p:spPr bwMode="auto">
            <a:xfrm>
              <a:off x="7994818" y="3661247"/>
              <a:ext cx="1265020" cy="315356"/>
            </a:xfrm>
            <a:prstGeom prst="rect">
              <a:avLst/>
            </a:prstGeom>
            <a:solidFill>
              <a:srgbClr val="FFCCFF">
                <a:alpha val="50000"/>
              </a:srgbClr>
            </a:solidFill>
            <a:ln w="9525">
              <a:solidFill>
                <a:sysClr val="windowText" lastClr="000000"/>
              </a:solidFill>
              <a:miter lim="800000"/>
              <a:headEnd/>
              <a:tailEnd/>
            </a:ln>
          </p:spPr>
          <p:txBody>
            <a:bodyPr vert="horz" wrap="none" lIns="82310" tIns="41155" rIns="82310" bIns="41155" anchor="ctr" anchorCtr="0"/>
            <a:lstStyle/>
            <a:p>
              <a:pPr algn="ctr" defTabSz="912114" fontAlgn="base">
                <a:spcBef>
                  <a:spcPct val="0"/>
                </a:spcBef>
                <a:spcAft>
                  <a:spcPct val="0"/>
                </a:spcAft>
                <a:defRPr/>
              </a:pPr>
              <a:endParaRPr lang="en-US" altLang="ja-JP" sz="1000" kern="0" dirty="0">
                <a:solidFill>
                  <a:prstClr val="black"/>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endParaRPr lang="en-US" altLang="ja-JP" sz="1000" kern="0" dirty="0">
                <a:solidFill>
                  <a:prstClr val="black"/>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r>
                <a:rPr lang="ja-JP" altLang="en-US" sz="1000" kern="0" dirty="0" smtClean="0">
                  <a:solidFill>
                    <a:prstClr val="black"/>
                  </a:solidFill>
                  <a:latin typeface="游ゴシック" panose="020B0400000000000000" pitchFamily="50" charset="-128"/>
                  <a:ea typeface="游ゴシック" panose="020B0400000000000000" pitchFamily="50" charset="-128"/>
                </a:rPr>
                <a:t>国</a:t>
              </a:r>
              <a:endParaRPr lang="en-US" altLang="ja-JP" sz="1000" kern="0" dirty="0">
                <a:solidFill>
                  <a:prstClr val="black"/>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endParaRPr lang="en-US" altLang="ja-JP" sz="500" kern="0" dirty="0">
                <a:solidFill>
                  <a:prstClr val="black"/>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endParaRPr lang="en-US" altLang="ja-JP" sz="500" kern="0" dirty="0">
                <a:solidFill>
                  <a:prstClr val="black"/>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endParaRPr lang="en-US" altLang="ja-JP" sz="500" kern="0" dirty="0">
                <a:solidFill>
                  <a:prstClr val="black"/>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endParaRPr lang="ja-JP" altLang="en-US" sz="500" kern="0" dirty="0">
                <a:solidFill>
                  <a:prstClr val="black"/>
                </a:solidFill>
                <a:latin typeface="游ゴシック" panose="020B0400000000000000" pitchFamily="50" charset="-128"/>
                <a:ea typeface="游ゴシック" panose="020B0400000000000000" pitchFamily="50" charset="-128"/>
              </a:endParaRPr>
            </a:p>
          </p:txBody>
        </p:sp>
        <p:sp>
          <p:nvSpPr>
            <p:cNvPr id="25" name="Rectangle 3"/>
            <p:cNvSpPr>
              <a:spLocks noChangeArrowheads="1"/>
            </p:cNvSpPr>
            <p:nvPr/>
          </p:nvSpPr>
          <p:spPr bwMode="auto">
            <a:xfrm>
              <a:off x="8010762" y="4827924"/>
              <a:ext cx="592295" cy="429250"/>
            </a:xfrm>
            <a:prstGeom prst="rect">
              <a:avLst/>
            </a:prstGeom>
            <a:solidFill>
              <a:srgbClr val="4BACC6">
                <a:lumMod val="20000"/>
                <a:lumOff val="80000"/>
                <a:alpha val="50000"/>
              </a:srgbClr>
            </a:solidFill>
            <a:ln w="9525">
              <a:solidFill>
                <a:sysClr val="windowText" lastClr="000000"/>
              </a:solidFill>
              <a:miter lim="800000"/>
              <a:headEnd/>
              <a:tailEnd/>
            </a:ln>
          </p:spPr>
          <p:txBody>
            <a:bodyPr wrap="none" lIns="82310" tIns="41155" rIns="82310" bIns="41155" anchor="ctr"/>
            <a:lstStyle/>
            <a:p>
              <a:pPr algn="ctr" defTabSz="912114" fontAlgn="base">
                <a:spcBef>
                  <a:spcPct val="0"/>
                </a:spcBef>
                <a:spcAft>
                  <a:spcPct val="0"/>
                </a:spcAft>
                <a:defRPr/>
              </a:pPr>
              <a:r>
                <a:rPr lang="ja-JP" altLang="en-US" sz="1000" kern="0" dirty="0">
                  <a:solidFill>
                    <a:prstClr val="black"/>
                  </a:solidFill>
                  <a:latin typeface="游ゴシック" panose="020B0400000000000000" pitchFamily="50" charset="-128"/>
                  <a:ea typeface="游ゴシック" panose="020B0400000000000000" pitchFamily="50" charset="-128"/>
                </a:rPr>
                <a:t>都道府県</a:t>
              </a:r>
            </a:p>
          </p:txBody>
        </p:sp>
        <p:sp>
          <p:nvSpPr>
            <p:cNvPr id="26" name="Rectangle 4"/>
            <p:cNvSpPr>
              <a:spLocks noChangeArrowheads="1"/>
            </p:cNvSpPr>
            <p:nvPr/>
          </p:nvSpPr>
          <p:spPr bwMode="auto">
            <a:xfrm>
              <a:off x="8026678" y="6060152"/>
              <a:ext cx="576378" cy="523105"/>
            </a:xfrm>
            <a:prstGeom prst="rect">
              <a:avLst/>
            </a:prstGeom>
            <a:solidFill>
              <a:srgbClr val="4BACC6">
                <a:lumMod val="20000"/>
                <a:lumOff val="80000"/>
                <a:alpha val="50000"/>
              </a:srgbClr>
            </a:solidFill>
            <a:ln w="9525">
              <a:solidFill>
                <a:sysClr val="windowText" lastClr="000000"/>
              </a:solidFill>
              <a:miter lim="800000"/>
              <a:headEnd/>
              <a:tailEnd/>
            </a:ln>
          </p:spPr>
          <p:txBody>
            <a:bodyPr wrap="none" lIns="82310" tIns="41155" rIns="82310" bIns="41155" anchor="ctr"/>
            <a:lstStyle/>
            <a:p>
              <a:pPr algn="ctr" defTabSz="912114" fontAlgn="base">
                <a:spcBef>
                  <a:spcPct val="0"/>
                </a:spcBef>
                <a:spcAft>
                  <a:spcPct val="0"/>
                </a:spcAft>
                <a:defRPr/>
              </a:pPr>
              <a:r>
                <a:rPr lang="ja-JP" altLang="en-US" sz="1000" kern="0" dirty="0">
                  <a:solidFill>
                    <a:srgbClr val="000000"/>
                  </a:solidFill>
                  <a:latin typeface="游ゴシック" panose="020B0400000000000000" pitchFamily="50" charset="-128"/>
                  <a:ea typeface="游ゴシック" panose="020B0400000000000000" pitchFamily="50" charset="-128"/>
                </a:rPr>
                <a:t>定員</a:t>
              </a:r>
              <a:r>
                <a:rPr lang="en-US" altLang="ja-JP" sz="1000" kern="0" dirty="0">
                  <a:solidFill>
                    <a:srgbClr val="000000"/>
                  </a:solidFill>
                  <a:latin typeface="游ゴシック" panose="020B0400000000000000" pitchFamily="50" charset="-128"/>
                  <a:ea typeface="游ゴシック" panose="020B0400000000000000" pitchFamily="50" charset="-128"/>
                </a:rPr>
                <a:t>30</a:t>
              </a:r>
              <a:r>
                <a:rPr lang="ja-JP" altLang="en-US" sz="1000" kern="0" dirty="0">
                  <a:solidFill>
                    <a:srgbClr val="000000"/>
                  </a:solidFill>
                  <a:latin typeface="游ゴシック" panose="020B0400000000000000" pitchFamily="50" charset="-128"/>
                  <a:ea typeface="游ゴシック" panose="020B0400000000000000" pitchFamily="50" charset="-128"/>
                </a:rPr>
                <a:t>人</a:t>
              </a:r>
              <a:endParaRPr lang="en-US" altLang="ja-JP" sz="1000" kern="0" dirty="0">
                <a:solidFill>
                  <a:srgbClr val="000000"/>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r>
                <a:rPr lang="ja-JP" altLang="en-US" sz="1000" kern="0" dirty="0">
                  <a:solidFill>
                    <a:srgbClr val="000000"/>
                  </a:solidFill>
                  <a:latin typeface="游ゴシック" panose="020B0400000000000000" pitchFamily="50" charset="-128"/>
                  <a:ea typeface="游ゴシック" panose="020B0400000000000000" pitchFamily="50" charset="-128"/>
                </a:rPr>
                <a:t>以上の</a:t>
              </a:r>
              <a:endParaRPr lang="en-US" altLang="ja-JP" sz="1000" kern="0" dirty="0">
                <a:solidFill>
                  <a:srgbClr val="000000"/>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r>
                <a:rPr lang="ja-JP" altLang="en-US" sz="1000" kern="0" dirty="0">
                  <a:solidFill>
                    <a:srgbClr val="000000"/>
                  </a:solidFill>
                  <a:latin typeface="游ゴシック" panose="020B0400000000000000" pitchFamily="50" charset="-128"/>
                  <a:ea typeface="游ゴシック" panose="020B0400000000000000" pitchFamily="50" charset="-128"/>
                </a:rPr>
                <a:t>施設等</a:t>
              </a:r>
            </a:p>
          </p:txBody>
        </p:sp>
        <p:sp>
          <p:nvSpPr>
            <p:cNvPr id="27" name="Text Box 10"/>
            <p:cNvSpPr txBox="1">
              <a:spLocks noChangeArrowheads="1"/>
            </p:cNvSpPr>
            <p:nvPr/>
          </p:nvSpPr>
          <p:spPr bwMode="auto">
            <a:xfrm>
              <a:off x="7720831" y="4171813"/>
              <a:ext cx="829149" cy="442199"/>
            </a:xfrm>
            <a:prstGeom prst="rect">
              <a:avLst/>
            </a:prstGeom>
            <a:noFill/>
            <a:ln w="9525">
              <a:noFill/>
              <a:miter lim="800000"/>
              <a:headEnd/>
              <a:tailEnd/>
            </a:ln>
          </p:spPr>
          <p:txBody>
            <a:bodyPr wrap="square" lIns="82310" tIns="41155" rIns="82310" bIns="41155">
              <a:spAutoFit/>
            </a:bodyPr>
            <a:lstStyle/>
            <a:p>
              <a:pPr marL="157675" indent="-157675" algn="ctr"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②整備計画</a:t>
              </a:r>
              <a:endParaRPr lang="en-US" altLang="ja-JP" sz="898" kern="0" dirty="0">
                <a:solidFill>
                  <a:prstClr val="black"/>
                </a:solidFill>
                <a:latin typeface="游ゴシック" panose="020B0400000000000000" pitchFamily="50" charset="-128"/>
                <a:ea typeface="游ゴシック" panose="020B0400000000000000" pitchFamily="50" charset="-128"/>
              </a:endParaRPr>
            </a:p>
            <a:p>
              <a:pPr marL="157675" indent="-157675" algn="ctr"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交付申請</a:t>
              </a:r>
            </a:p>
          </p:txBody>
        </p:sp>
        <p:sp>
          <p:nvSpPr>
            <p:cNvPr id="28" name="Text Box 12"/>
            <p:cNvSpPr txBox="1">
              <a:spLocks noChangeArrowheads="1"/>
            </p:cNvSpPr>
            <p:nvPr/>
          </p:nvSpPr>
          <p:spPr bwMode="auto">
            <a:xfrm>
              <a:off x="8782446" y="4142436"/>
              <a:ext cx="707058" cy="442199"/>
            </a:xfrm>
            <a:prstGeom prst="rect">
              <a:avLst/>
            </a:prstGeom>
            <a:noFill/>
            <a:ln w="9525">
              <a:noFill/>
              <a:miter lim="800000"/>
              <a:headEnd/>
              <a:tailEnd/>
            </a:ln>
          </p:spPr>
          <p:txBody>
            <a:bodyPr wrap="square" lIns="82310" tIns="41155" rIns="82310" bIns="41155">
              <a:spAutoFit/>
            </a:bodyPr>
            <a:lstStyle/>
            <a:p>
              <a:pPr marL="157675" indent="-157675"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③採択</a:t>
              </a:r>
              <a:endParaRPr lang="en-US" altLang="ja-JP" sz="898" kern="0" dirty="0">
                <a:solidFill>
                  <a:prstClr val="black"/>
                </a:solidFill>
                <a:latin typeface="游ゴシック" panose="020B0400000000000000" pitchFamily="50" charset="-128"/>
                <a:ea typeface="游ゴシック" panose="020B0400000000000000" pitchFamily="50" charset="-128"/>
              </a:endParaRPr>
            </a:p>
            <a:p>
              <a:pPr marL="157675" indent="-157675"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交付決定</a:t>
              </a:r>
            </a:p>
          </p:txBody>
        </p:sp>
        <p:sp>
          <p:nvSpPr>
            <p:cNvPr id="29" name="Text Box 25"/>
            <p:cNvSpPr txBox="1">
              <a:spLocks noChangeArrowheads="1"/>
            </p:cNvSpPr>
            <p:nvPr/>
          </p:nvSpPr>
          <p:spPr bwMode="auto">
            <a:xfrm>
              <a:off x="8754889" y="5426821"/>
              <a:ext cx="733928" cy="442199"/>
            </a:xfrm>
            <a:prstGeom prst="rect">
              <a:avLst/>
            </a:prstGeom>
            <a:noFill/>
            <a:ln w="9525">
              <a:noFill/>
              <a:miter lim="800000"/>
              <a:headEnd/>
              <a:tailEnd/>
            </a:ln>
          </p:spPr>
          <p:txBody>
            <a:bodyPr wrap="square" lIns="82310" tIns="41155" rIns="82310" bIns="41155">
              <a:spAutoFit/>
            </a:bodyPr>
            <a:lstStyle/>
            <a:p>
              <a:pPr marL="157675" indent="-157675"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④採択</a:t>
              </a:r>
              <a:endParaRPr lang="en-US" altLang="ja-JP" sz="898" kern="0" dirty="0">
                <a:solidFill>
                  <a:prstClr val="black"/>
                </a:solidFill>
                <a:latin typeface="游ゴシック" panose="020B0400000000000000" pitchFamily="50" charset="-128"/>
                <a:ea typeface="游ゴシック" panose="020B0400000000000000" pitchFamily="50" charset="-128"/>
              </a:endParaRPr>
            </a:p>
            <a:p>
              <a:pPr marL="157675" indent="-157675"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交付決定</a:t>
              </a:r>
            </a:p>
          </p:txBody>
        </p:sp>
        <p:cxnSp>
          <p:nvCxnSpPr>
            <p:cNvPr id="30" name="直線矢印コネクタ 29"/>
            <p:cNvCxnSpPr/>
            <p:nvPr/>
          </p:nvCxnSpPr>
          <p:spPr>
            <a:xfrm flipV="1">
              <a:off x="8521944" y="4117534"/>
              <a:ext cx="9362" cy="580672"/>
            </a:xfrm>
            <a:prstGeom prst="straightConnector1">
              <a:avLst/>
            </a:prstGeom>
            <a:noFill/>
            <a:ln w="9525" cap="flat" cmpd="sng" algn="ctr">
              <a:solidFill>
                <a:srgbClr val="C0504D">
                  <a:lumMod val="75000"/>
                </a:srgbClr>
              </a:solidFill>
              <a:prstDash val="solid"/>
              <a:tailEnd type="arrow"/>
            </a:ln>
            <a:effectLst/>
          </p:spPr>
        </p:cxnSp>
        <p:cxnSp>
          <p:nvCxnSpPr>
            <p:cNvPr id="31" name="直線矢印コネクタ 30"/>
            <p:cNvCxnSpPr/>
            <p:nvPr/>
          </p:nvCxnSpPr>
          <p:spPr>
            <a:xfrm>
              <a:off x="8780092" y="4117535"/>
              <a:ext cx="2355" cy="571280"/>
            </a:xfrm>
            <a:prstGeom prst="straightConnector1">
              <a:avLst/>
            </a:prstGeom>
            <a:noFill/>
            <a:ln w="9525" cap="flat" cmpd="sng" algn="ctr">
              <a:solidFill>
                <a:srgbClr val="C0504D">
                  <a:lumMod val="75000"/>
                </a:srgbClr>
              </a:solidFill>
              <a:prstDash val="solid"/>
              <a:tailEnd type="arrow"/>
            </a:ln>
            <a:effectLst/>
          </p:spPr>
        </p:cxnSp>
        <p:cxnSp>
          <p:nvCxnSpPr>
            <p:cNvPr id="32" name="直線矢印コネクタ 31"/>
            <p:cNvCxnSpPr/>
            <p:nvPr/>
          </p:nvCxnSpPr>
          <p:spPr>
            <a:xfrm>
              <a:off x="8752534" y="5426821"/>
              <a:ext cx="0" cy="571090"/>
            </a:xfrm>
            <a:prstGeom prst="straightConnector1">
              <a:avLst/>
            </a:prstGeom>
            <a:noFill/>
            <a:ln w="9525" cap="flat" cmpd="sng" algn="ctr">
              <a:solidFill>
                <a:srgbClr val="C0504D">
                  <a:lumMod val="75000"/>
                </a:srgbClr>
              </a:solidFill>
              <a:prstDash val="solid"/>
              <a:tailEnd type="arrow"/>
            </a:ln>
            <a:effectLst/>
          </p:spPr>
        </p:cxnSp>
        <p:sp>
          <p:nvSpPr>
            <p:cNvPr id="33" name="Text Box 10"/>
            <p:cNvSpPr txBox="1">
              <a:spLocks noChangeArrowheads="1"/>
            </p:cNvSpPr>
            <p:nvPr/>
          </p:nvSpPr>
          <p:spPr bwMode="auto">
            <a:xfrm>
              <a:off x="7773908" y="5476309"/>
              <a:ext cx="829149" cy="442199"/>
            </a:xfrm>
            <a:prstGeom prst="rect">
              <a:avLst/>
            </a:prstGeom>
            <a:noFill/>
            <a:ln w="9525">
              <a:noFill/>
              <a:miter lim="800000"/>
              <a:headEnd/>
              <a:tailEnd/>
            </a:ln>
          </p:spPr>
          <p:txBody>
            <a:bodyPr wrap="square" lIns="82310" tIns="41155" rIns="82310" bIns="41155">
              <a:spAutoFit/>
            </a:bodyPr>
            <a:lstStyle/>
            <a:p>
              <a:pPr marL="157675" indent="-157675" algn="ctr"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①整備計画</a:t>
              </a:r>
              <a:endParaRPr lang="en-US" altLang="ja-JP" sz="898" kern="0" dirty="0">
                <a:solidFill>
                  <a:prstClr val="black"/>
                </a:solidFill>
                <a:latin typeface="游ゴシック" panose="020B0400000000000000" pitchFamily="50" charset="-128"/>
                <a:ea typeface="游ゴシック" panose="020B0400000000000000" pitchFamily="50" charset="-128"/>
              </a:endParaRPr>
            </a:p>
            <a:p>
              <a:pPr marL="157675" indent="-157675" algn="ctr" defTabSz="912114" fontAlgn="base">
                <a:spcBef>
                  <a:spcPct val="50000"/>
                </a:spcBef>
                <a:spcAft>
                  <a:spcPct val="0"/>
                </a:spcAft>
                <a:defRPr/>
              </a:pPr>
              <a:r>
                <a:rPr lang="ja-JP" altLang="en-US" sz="898" kern="0" dirty="0">
                  <a:solidFill>
                    <a:prstClr val="black"/>
                  </a:solidFill>
                  <a:latin typeface="游ゴシック" panose="020B0400000000000000" pitchFamily="50" charset="-128"/>
                  <a:ea typeface="游ゴシック" panose="020B0400000000000000" pitchFamily="50" charset="-128"/>
                </a:rPr>
                <a:t>交付申請</a:t>
              </a:r>
            </a:p>
          </p:txBody>
        </p:sp>
        <p:cxnSp>
          <p:nvCxnSpPr>
            <p:cNvPr id="34" name="直線矢印コネクタ 33"/>
            <p:cNvCxnSpPr/>
            <p:nvPr/>
          </p:nvCxnSpPr>
          <p:spPr>
            <a:xfrm flipV="1">
              <a:off x="8531306" y="5426822"/>
              <a:ext cx="0" cy="586095"/>
            </a:xfrm>
            <a:prstGeom prst="straightConnector1">
              <a:avLst/>
            </a:prstGeom>
            <a:noFill/>
            <a:ln w="9525" cap="flat" cmpd="sng" algn="ctr">
              <a:solidFill>
                <a:srgbClr val="C0504D">
                  <a:lumMod val="75000"/>
                </a:srgbClr>
              </a:solidFill>
              <a:prstDash val="solid"/>
              <a:tailEnd type="arrow"/>
            </a:ln>
            <a:effectLst/>
          </p:spPr>
        </p:cxnSp>
        <p:sp>
          <p:nvSpPr>
            <p:cNvPr id="35" name="角丸四角形 34"/>
            <p:cNvSpPr/>
            <p:nvPr/>
          </p:nvSpPr>
          <p:spPr>
            <a:xfrm>
              <a:off x="7905329" y="3344901"/>
              <a:ext cx="1445451" cy="236541"/>
            </a:xfrm>
            <a:prstGeom prst="roundRect">
              <a:avLst>
                <a:gd name="adj" fmla="val 0"/>
              </a:avLst>
            </a:prstGeom>
            <a:solidFill>
              <a:srgbClr val="C0504D">
                <a:lumMod val="20000"/>
                <a:lumOff val="80000"/>
              </a:srgbClr>
            </a:solidFill>
            <a:ln w="25400" cap="flat" cmpd="sng" algn="ctr">
              <a:noFill/>
              <a:prstDash val="solid"/>
            </a:ln>
            <a:effectLst/>
          </p:spPr>
          <p:txBody>
            <a:bodyPr lIns="0" tIns="0" rIns="0" bIns="0" rtlCol="0" anchor="ctr"/>
            <a:lstStyle/>
            <a:p>
              <a:pPr algn="ctr" defTabSz="912114" fontAlgn="base">
                <a:spcBef>
                  <a:spcPct val="0"/>
                </a:spcBef>
                <a:spcAft>
                  <a:spcPct val="0"/>
                </a:spcAft>
                <a:defRPr/>
              </a:pPr>
              <a:r>
                <a:rPr lang="ja-JP" altLang="en-US" sz="1047"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補助の流れ</a:t>
              </a:r>
            </a:p>
          </p:txBody>
        </p:sp>
        <p:sp>
          <p:nvSpPr>
            <p:cNvPr id="36" name="Rectangle 3"/>
            <p:cNvSpPr>
              <a:spLocks noChangeArrowheads="1"/>
            </p:cNvSpPr>
            <p:nvPr/>
          </p:nvSpPr>
          <p:spPr bwMode="auto">
            <a:xfrm>
              <a:off x="8691017" y="4826194"/>
              <a:ext cx="592295" cy="429250"/>
            </a:xfrm>
            <a:prstGeom prst="rect">
              <a:avLst/>
            </a:prstGeom>
            <a:solidFill>
              <a:srgbClr val="F79646">
                <a:lumMod val="20000"/>
                <a:lumOff val="80000"/>
                <a:alpha val="50000"/>
              </a:srgbClr>
            </a:solidFill>
            <a:ln w="9525">
              <a:solidFill>
                <a:sysClr val="windowText" lastClr="000000"/>
              </a:solidFill>
              <a:miter lim="800000"/>
              <a:headEnd/>
              <a:tailEnd/>
            </a:ln>
          </p:spPr>
          <p:txBody>
            <a:bodyPr wrap="none" lIns="82310" tIns="41155" rIns="82310" bIns="41155" anchor="ctr"/>
            <a:lstStyle/>
            <a:p>
              <a:pPr algn="ctr" defTabSz="912114" fontAlgn="base">
                <a:spcBef>
                  <a:spcPct val="0"/>
                </a:spcBef>
                <a:spcAft>
                  <a:spcPct val="0"/>
                </a:spcAft>
                <a:defRPr/>
              </a:pPr>
              <a:r>
                <a:rPr lang="ja-JP" altLang="en-US" sz="1000" kern="0" dirty="0">
                  <a:solidFill>
                    <a:prstClr val="black"/>
                  </a:solidFill>
                  <a:latin typeface="游ゴシック" panose="020B0400000000000000" pitchFamily="50" charset="-128"/>
                  <a:ea typeface="游ゴシック" panose="020B0400000000000000" pitchFamily="50" charset="-128"/>
                </a:rPr>
                <a:t>市区町村</a:t>
              </a:r>
            </a:p>
          </p:txBody>
        </p:sp>
        <p:sp>
          <p:nvSpPr>
            <p:cNvPr id="37" name="Rectangle 4"/>
            <p:cNvSpPr>
              <a:spLocks noChangeArrowheads="1"/>
            </p:cNvSpPr>
            <p:nvPr/>
          </p:nvSpPr>
          <p:spPr bwMode="auto">
            <a:xfrm>
              <a:off x="8712588" y="6060152"/>
              <a:ext cx="576378" cy="523105"/>
            </a:xfrm>
            <a:prstGeom prst="rect">
              <a:avLst/>
            </a:prstGeom>
            <a:solidFill>
              <a:srgbClr val="F79646">
                <a:lumMod val="20000"/>
                <a:lumOff val="80000"/>
                <a:alpha val="50000"/>
              </a:srgbClr>
            </a:solidFill>
            <a:ln w="9525">
              <a:solidFill>
                <a:sysClr val="windowText" lastClr="000000"/>
              </a:solidFill>
              <a:miter lim="800000"/>
              <a:headEnd/>
              <a:tailEnd/>
            </a:ln>
          </p:spPr>
          <p:txBody>
            <a:bodyPr wrap="none" lIns="82310" tIns="41155" rIns="82310" bIns="41155" anchor="ctr"/>
            <a:lstStyle/>
            <a:p>
              <a:pPr algn="ctr" defTabSz="912114" fontAlgn="base">
                <a:spcBef>
                  <a:spcPct val="0"/>
                </a:spcBef>
                <a:spcAft>
                  <a:spcPct val="0"/>
                </a:spcAft>
                <a:defRPr/>
              </a:pPr>
              <a:r>
                <a:rPr lang="ja-JP" altLang="en-US" sz="1000" kern="0" dirty="0">
                  <a:solidFill>
                    <a:srgbClr val="000000"/>
                  </a:solidFill>
                  <a:latin typeface="游ゴシック" panose="020B0400000000000000" pitchFamily="50" charset="-128"/>
                  <a:ea typeface="游ゴシック" panose="020B0400000000000000" pitchFamily="50" charset="-128"/>
                </a:rPr>
                <a:t>定員</a:t>
              </a:r>
              <a:r>
                <a:rPr lang="en-US" altLang="ja-JP" sz="1000" kern="0" dirty="0">
                  <a:solidFill>
                    <a:srgbClr val="000000"/>
                  </a:solidFill>
                  <a:latin typeface="游ゴシック" panose="020B0400000000000000" pitchFamily="50" charset="-128"/>
                  <a:ea typeface="游ゴシック" panose="020B0400000000000000" pitchFamily="50" charset="-128"/>
                </a:rPr>
                <a:t>29</a:t>
              </a:r>
              <a:r>
                <a:rPr lang="ja-JP" altLang="en-US" sz="1000" kern="0" dirty="0">
                  <a:solidFill>
                    <a:srgbClr val="000000"/>
                  </a:solidFill>
                  <a:latin typeface="游ゴシック" panose="020B0400000000000000" pitchFamily="50" charset="-128"/>
                  <a:ea typeface="游ゴシック" panose="020B0400000000000000" pitchFamily="50" charset="-128"/>
                </a:rPr>
                <a:t>人</a:t>
              </a:r>
              <a:endParaRPr lang="en-US" altLang="ja-JP" sz="1000" kern="0" dirty="0">
                <a:solidFill>
                  <a:srgbClr val="000000"/>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r>
                <a:rPr lang="ja-JP" altLang="en-US" sz="1000" kern="0" dirty="0">
                  <a:solidFill>
                    <a:srgbClr val="000000"/>
                  </a:solidFill>
                  <a:latin typeface="游ゴシック" panose="020B0400000000000000" pitchFamily="50" charset="-128"/>
                  <a:ea typeface="游ゴシック" panose="020B0400000000000000" pitchFamily="50" charset="-128"/>
                </a:rPr>
                <a:t>以下の</a:t>
              </a:r>
              <a:endParaRPr lang="en-US" altLang="ja-JP" sz="1000" kern="0" dirty="0">
                <a:solidFill>
                  <a:srgbClr val="000000"/>
                </a:solidFill>
                <a:latin typeface="游ゴシック" panose="020B0400000000000000" pitchFamily="50" charset="-128"/>
                <a:ea typeface="游ゴシック" panose="020B0400000000000000" pitchFamily="50" charset="-128"/>
              </a:endParaRPr>
            </a:p>
            <a:p>
              <a:pPr algn="ctr" defTabSz="912114" fontAlgn="base">
                <a:spcBef>
                  <a:spcPct val="0"/>
                </a:spcBef>
                <a:spcAft>
                  <a:spcPct val="0"/>
                </a:spcAft>
                <a:defRPr/>
              </a:pPr>
              <a:r>
                <a:rPr lang="ja-JP" altLang="en-US" sz="1000" kern="0" dirty="0">
                  <a:solidFill>
                    <a:srgbClr val="000000"/>
                  </a:solidFill>
                  <a:latin typeface="游ゴシック" panose="020B0400000000000000" pitchFamily="50" charset="-128"/>
                  <a:ea typeface="游ゴシック" panose="020B0400000000000000" pitchFamily="50" charset="-128"/>
                </a:rPr>
                <a:t>施設等</a:t>
              </a:r>
            </a:p>
          </p:txBody>
        </p:sp>
      </p:grpSp>
      <p:sp>
        <p:nvSpPr>
          <p:cNvPr id="38" name="テキスト ボックス 37"/>
          <p:cNvSpPr txBox="1"/>
          <p:nvPr/>
        </p:nvSpPr>
        <p:spPr>
          <a:xfrm>
            <a:off x="6859998" y="2425175"/>
            <a:ext cx="2852063" cy="215123"/>
          </a:xfrm>
          <a:prstGeom prst="rect">
            <a:avLst/>
          </a:prstGeom>
          <a:noFill/>
        </p:spPr>
        <p:txBody>
          <a:bodyPr wrap="none" rtlCol="0">
            <a:spAutoFit/>
          </a:bodyPr>
          <a:lstStyle/>
          <a:p>
            <a:pPr defTabSz="912114" fontAlgn="base">
              <a:spcBef>
                <a:spcPct val="0"/>
              </a:spcBef>
              <a:spcAft>
                <a:spcPct val="0"/>
              </a:spcAft>
              <a:defRPr/>
            </a:pPr>
            <a:r>
              <a:rPr lang="en-US" altLang="ja-JP" sz="798" dirty="0">
                <a:solidFill>
                  <a:prstClr val="black"/>
                </a:solidFill>
                <a:latin typeface="游ゴシック" panose="020B0400000000000000" pitchFamily="50" charset="-128"/>
                <a:ea typeface="游ゴシック" panose="020B0400000000000000" pitchFamily="50" charset="-128"/>
              </a:rPr>
              <a:t>※</a:t>
            </a:r>
            <a:r>
              <a:rPr lang="ja-JP" altLang="en-US" sz="798" dirty="0">
                <a:solidFill>
                  <a:prstClr val="black"/>
                </a:solidFill>
                <a:latin typeface="游ゴシック" panose="020B0400000000000000" pitchFamily="50" charset="-128"/>
                <a:ea typeface="游ゴシック" panose="020B0400000000000000" pitchFamily="50" charset="-128"/>
              </a:rPr>
              <a:t>「等」には、非常用自家発電機設備の設置も含まれる。</a:t>
            </a:r>
          </a:p>
        </p:txBody>
      </p:sp>
      <p:graphicFrame>
        <p:nvGraphicFramePr>
          <p:cNvPr id="39" name="表 38"/>
          <p:cNvGraphicFramePr>
            <a:graphicFrameLocks noGrp="1"/>
          </p:cNvGraphicFramePr>
          <p:nvPr>
            <p:extLst>
              <p:ext uri="{D42A27DB-BD31-4B8C-83A1-F6EECF244321}">
                <p14:modId xmlns:p14="http://schemas.microsoft.com/office/powerpoint/2010/main" val="752478845"/>
              </p:ext>
            </p:extLst>
          </p:nvPr>
        </p:nvGraphicFramePr>
        <p:xfrm>
          <a:off x="488406" y="6066968"/>
          <a:ext cx="7244383" cy="674400"/>
        </p:xfrm>
        <a:graphic>
          <a:graphicData uri="http://schemas.openxmlformats.org/drawingml/2006/table">
            <a:tbl>
              <a:tblPr/>
              <a:tblGrid>
                <a:gridCol w="1058661">
                  <a:extLst>
                    <a:ext uri="{9D8B030D-6E8A-4147-A177-3AD203B41FA5}">
                      <a16:colId xmlns:a16="http://schemas.microsoft.com/office/drawing/2014/main" val="1176658155"/>
                    </a:ext>
                  </a:extLst>
                </a:gridCol>
                <a:gridCol w="3405835">
                  <a:extLst>
                    <a:ext uri="{9D8B030D-6E8A-4147-A177-3AD203B41FA5}">
                      <a16:colId xmlns:a16="http://schemas.microsoft.com/office/drawing/2014/main" val="20000"/>
                    </a:ext>
                  </a:extLst>
                </a:gridCol>
                <a:gridCol w="1080120">
                  <a:extLst>
                    <a:ext uri="{9D8B030D-6E8A-4147-A177-3AD203B41FA5}">
                      <a16:colId xmlns:a16="http://schemas.microsoft.com/office/drawing/2014/main" val="1035273573"/>
                    </a:ext>
                  </a:extLst>
                </a:gridCol>
                <a:gridCol w="1080120">
                  <a:extLst>
                    <a:ext uri="{9D8B030D-6E8A-4147-A177-3AD203B41FA5}">
                      <a16:colId xmlns:a16="http://schemas.microsoft.com/office/drawing/2014/main" val="20001"/>
                    </a:ext>
                  </a:extLst>
                </a:gridCol>
                <a:gridCol w="619647">
                  <a:extLst>
                    <a:ext uri="{9D8B030D-6E8A-4147-A177-3AD203B41FA5}">
                      <a16:colId xmlns:a16="http://schemas.microsoft.com/office/drawing/2014/main" val="3695171858"/>
                    </a:ext>
                  </a:extLst>
                </a:gridCol>
              </a:tblGrid>
              <a:tr h="9824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ja-JP" altLang="en-US" sz="800" dirty="0" smtClean="0">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施設</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種別</a:t>
                      </a:r>
                      <a:endParaRPr kumimoji="1" lang="ja-JP" altLang="en-US" sz="800" dirty="0" smtClean="0">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補助率</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上限額</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chemeClr val="tx1"/>
                          </a:solidFill>
                          <a:effectLst/>
                          <a:latin typeface="游ゴシック" panose="020B0400000000000000" pitchFamily="50" charset="-128"/>
                          <a:ea typeface="游ゴシック" panose="020B0400000000000000" pitchFamily="50" charset="-128"/>
                        </a:rPr>
                        <a:t>下限額</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8423">
                <a:tc>
                  <a:txBody>
                    <a:bodyPr/>
                    <a:lstStyle/>
                    <a:p>
                      <a:pPr algn="l" rtl="0"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ブロック塀等の改修</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rtl="0"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特別</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養護老人ホーム</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、介護</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老人保健</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施設、軽費老人ホーム、養護老人ホーム、介護医療院、認知症高齢者グループホーム、小規模多機能型居宅介護事業所、老人デイサービスセンター　等</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rtl="0"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国　　　１／２</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rtl="0"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自治体　１／４</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rtl="0"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事業者　１／４</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baseline="0" dirty="0" smtClean="0">
                          <a:solidFill>
                            <a:schemeClr val="tx1"/>
                          </a:solidFill>
                          <a:effectLst/>
                          <a:latin typeface="游ゴシック" panose="020B0400000000000000" pitchFamily="50" charset="-128"/>
                          <a:ea typeface="游ゴシック" panose="020B0400000000000000" pitchFamily="50" charset="-128"/>
                        </a:rPr>
                        <a:t>なし</a:t>
                      </a:r>
                      <a:endParaRPr kumimoji="1" lang="ja-JP" altLang="en-US" sz="800" b="0" i="0" u="none" strike="noStrike" kern="1200" baseline="0" dirty="0" smtClean="0">
                        <a:solidFill>
                          <a:schemeClr val="tx1"/>
                        </a:solidFill>
                        <a:effectLst/>
                        <a:latin typeface="游ゴシック" panose="020B0400000000000000" pitchFamily="50" charset="-128"/>
                        <a:ea typeface="游ゴシック" panose="020B0400000000000000" pitchFamily="50" charset="-128"/>
                        <a:cs typeface="+mn-cs"/>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baseline="0" dirty="0" smtClean="0">
                          <a:solidFill>
                            <a:schemeClr val="tx1"/>
                          </a:solidFill>
                          <a:effectLst/>
                          <a:latin typeface="游ゴシック" panose="020B0400000000000000" pitchFamily="50" charset="-128"/>
                          <a:ea typeface="游ゴシック" panose="020B0400000000000000" pitchFamily="50" charset="-128"/>
                        </a:rPr>
                        <a:t>なし</a:t>
                      </a:r>
                      <a:endParaRPr kumimoji="1" lang="ja-JP" altLang="en-US" sz="800" b="0" i="0" u="none" strike="noStrike" kern="1200" baseline="0" dirty="0" smtClean="0">
                        <a:solidFill>
                          <a:schemeClr val="tx1"/>
                        </a:solidFill>
                        <a:effectLst/>
                        <a:latin typeface="游ゴシック" panose="020B0400000000000000" pitchFamily="50" charset="-128"/>
                        <a:ea typeface="游ゴシック" panose="020B0400000000000000" pitchFamily="50" charset="-128"/>
                        <a:cs typeface="+mn-cs"/>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algn="l" rtl="0" fontAlgn="ctr"/>
                      <a:r>
                        <a:rPr lang="ja-JP" altLang="en-US" sz="800" b="0" i="0" u="sng" strike="noStrike" dirty="0" smtClean="0">
                          <a:solidFill>
                            <a:srgbClr val="000000"/>
                          </a:solidFill>
                          <a:effectLst/>
                          <a:latin typeface="游ゴシック" panose="020B0400000000000000" pitchFamily="50" charset="-128"/>
                          <a:ea typeface="游ゴシック" panose="020B0400000000000000" pitchFamily="50" charset="-128"/>
                        </a:rPr>
                        <a:t>換気設備</a:t>
                      </a:r>
                      <a:endPar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ctr"/>
                      <a:r>
                        <a:rPr lang="ja-JP" altLang="en-US" sz="800" b="0" i="0" u="sng" strike="noStrike" dirty="0" smtClean="0">
                          <a:solidFill>
                            <a:srgbClr val="000000"/>
                          </a:solidFill>
                          <a:effectLst/>
                          <a:latin typeface="游ゴシック" panose="020B0400000000000000" pitchFamily="50" charset="-128"/>
                          <a:ea typeface="游ゴシック" panose="020B0400000000000000" pitchFamily="50" charset="-128"/>
                        </a:rPr>
                        <a:t>入所系の介護施設・事業所</a:t>
                      </a:r>
                      <a:endPar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800" b="0" i="0" u="sng" strike="noStrike" dirty="0" smtClean="0">
                          <a:solidFill>
                            <a:srgbClr val="000000"/>
                          </a:solidFill>
                          <a:effectLst/>
                          <a:latin typeface="游ゴシック" panose="020B0400000000000000" pitchFamily="50" charset="-128"/>
                          <a:ea typeface="游ゴシック" panose="020B0400000000000000" pitchFamily="50" charset="-128"/>
                        </a:rPr>
                        <a:t>定額補助</a:t>
                      </a:r>
                      <a:endPar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800" b="0" i="0" u="sng" strike="noStrike" kern="1200" baseline="0" dirty="0" smtClean="0">
                          <a:solidFill>
                            <a:schemeClr val="tx1"/>
                          </a:solidFill>
                          <a:effectLst/>
                          <a:latin typeface="游ゴシック" panose="020B0400000000000000" pitchFamily="50" charset="-128"/>
                          <a:ea typeface="游ゴシック" panose="020B0400000000000000" pitchFamily="50" charset="-128"/>
                          <a:cs typeface="+mn-cs"/>
                        </a:rPr>
                        <a:t>4,000</a:t>
                      </a:r>
                      <a:r>
                        <a:rPr kumimoji="1" lang="ja-JP" altLang="en-US" sz="800" b="0" i="0" u="sng" strike="noStrike" kern="1200" baseline="0" dirty="0" smtClean="0">
                          <a:solidFill>
                            <a:schemeClr val="tx1"/>
                          </a:solidFill>
                          <a:effectLst/>
                          <a:latin typeface="游ゴシック" panose="020B0400000000000000" pitchFamily="50" charset="-128"/>
                          <a:ea typeface="游ゴシック" panose="020B0400000000000000" pitchFamily="50" charset="-128"/>
                          <a:cs typeface="+mn-cs"/>
                        </a:rPr>
                        <a:t>円</a:t>
                      </a:r>
                      <a:r>
                        <a:rPr kumimoji="1" lang="en-US" altLang="ja-JP" sz="800" b="0" i="0" u="sng" strike="noStrike" kern="1200" baseline="0" dirty="0" smtClean="0">
                          <a:solidFill>
                            <a:schemeClr val="tx1"/>
                          </a:solidFill>
                          <a:effectLst/>
                          <a:latin typeface="游ゴシック" panose="020B0400000000000000" pitchFamily="50" charset="-128"/>
                          <a:ea typeface="游ゴシック" panose="020B0400000000000000" pitchFamily="50" charset="-128"/>
                          <a:cs typeface="+mn-cs"/>
                        </a:rPr>
                        <a:t>/㎡</a:t>
                      </a: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800" b="0" i="0" u="sng" strike="noStrike" kern="1200" baseline="0" dirty="0" smtClean="0">
                          <a:solidFill>
                            <a:schemeClr val="tx1"/>
                          </a:solidFill>
                          <a:effectLst/>
                          <a:latin typeface="游ゴシック" panose="020B0400000000000000" pitchFamily="50" charset="-128"/>
                          <a:ea typeface="游ゴシック" panose="020B0400000000000000" pitchFamily="50" charset="-128"/>
                          <a:cs typeface="+mn-cs"/>
                        </a:rPr>
                        <a:t>なし</a:t>
                      </a:r>
                    </a:p>
                  </a:txBody>
                  <a:tcPr marL="36000" marR="36000" marT="10800" marB="10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6740990"/>
                  </a:ext>
                </a:extLst>
              </a:tr>
            </a:tbl>
          </a:graphicData>
        </a:graphic>
      </p:graphicFrame>
      <p:sp>
        <p:nvSpPr>
          <p:cNvPr id="40" name="ホームベース 39"/>
          <p:cNvSpPr/>
          <p:nvPr/>
        </p:nvSpPr>
        <p:spPr>
          <a:xfrm>
            <a:off x="180000" y="5301781"/>
            <a:ext cx="5040000" cy="215451"/>
          </a:xfrm>
          <a:prstGeom prst="homePlate">
            <a:avLst>
              <a:gd name="adj" fmla="val 42089"/>
            </a:avLst>
          </a:prstGeom>
          <a:solidFill>
            <a:schemeClr val="accent6">
              <a:lumMod val="20000"/>
              <a:lumOff val="80000"/>
            </a:schemeClr>
          </a:solidFill>
          <a:ln w="25400" cap="flat" cmpd="sng" algn="ctr">
            <a:solidFill>
              <a:srgbClr val="F79646">
                <a:shade val="50000"/>
              </a:srgbClr>
            </a:solidFill>
            <a:prstDash val="solid"/>
          </a:ln>
          <a:effectLst/>
        </p:spPr>
        <p:txBody>
          <a:bodyPr rtlCol="0" anchor="ctr"/>
          <a:lstStyle/>
          <a:p>
            <a:pPr defTabSz="912114" fontAlgn="base">
              <a:spcBef>
                <a:spcPct val="0"/>
              </a:spcBef>
              <a:spcAft>
                <a:spcPct val="0"/>
              </a:spcAft>
              <a:defRPr/>
            </a:pPr>
            <a:r>
              <a:rPr lang="ja-JP" altLang="en-US" sz="1097" b="1" kern="0" dirty="0">
                <a:latin typeface="Meiryo UI" panose="020B0604030504040204" pitchFamily="50" charset="-128"/>
                <a:ea typeface="Meiryo UI" panose="020B0604030504040204" pitchFamily="50" charset="-128"/>
                <a:cs typeface="Meiryo UI" panose="020B0604030504040204" pitchFamily="50" charset="-128"/>
              </a:rPr>
              <a:t>④　高齢者施設等の安全対策強化事業・</a:t>
            </a:r>
            <a:r>
              <a:rPr lang="ja-JP" altLang="en-US" sz="1097" b="1" u="sng" kern="0" dirty="0">
                <a:latin typeface="Meiryo UI" panose="020B0604030504040204" pitchFamily="50" charset="-128"/>
                <a:ea typeface="Meiryo UI" panose="020B0604030504040204" pitchFamily="50" charset="-128"/>
                <a:cs typeface="Meiryo UI" panose="020B0604030504040204" pitchFamily="50" charset="-128"/>
              </a:rPr>
              <a:t>換気</a:t>
            </a:r>
            <a:r>
              <a:rPr lang="ja-JP" altLang="en-US" sz="1097" b="1" u="sng" kern="0" dirty="0" smtClean="0">
                <a:latin typeface="Meiryo UI" panose="020B0604030504040204" pitchFamily="50" charset="-128"/>
                <a:ea typeface="Meiryo UI" panose="020B0604030504040204" pitchFamily="50" charset="-128"/>
                <a:cs typeface="Meiryo UI" panose="020B0604030504040204" pitchFamily="50" charset="-128"/>
              </a:rPr>
              <a:t>設備設置事業</a:t>
            </a:r>
            <a:endParaRPr lang="ja-JP" altLang="en-US" sz="1097" b="1" u="sng"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212542" y="419804"/>
            <a:ext cx="9480915" cy="432435"/>
          </a:xfrm>
          <a:prstGeom prst="rect">
            <a:avLst/>
          </a:prstGeom>
          <a:noFill/>
          <a:ln w="57150" cmpd="thickThi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5909" tIns="33273" rIns="35909" bIns="0" rtlCol="0" anchor="ctr"/>
          <a:lstStyle/>
          <a:p>
            <a:pPr algn="ctr" defTabSz="912114" fontAlgn="base">
              <a:spcBef>
                <a:spcPct val="0"/>
              </a:spcBef>
              <a:spcAft>
                <a:spcPct val="0"/>
              </a:spcAft>
              <a:defRPr/>
            </a:pP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高齢者施設等の防災・減災対策を推進するため、</a:t>
            </a:r>
            <a:r>
              <a:rPr lang="ja-JP" altLang="en-US" sz="1200" b="1" dirty="0">
                <a:solidFill>
                  <a:srgbClr val="FF0000"/>
                </a:solidFill>
                <a:latin typeface="游ゴシック" panose="020B0400000000000000" pitchFamily="50" charset="-128"/>
                <a:ea typeface="游ゴシック" panose="020B0400000000000000" pitchFamily="50" charset="-128"/>
                <a:cs typeface="メイリオ" panose="020B0604030504040204" pitchFamily="50" charset="-128"/>
              </a:rPr>
              <a:t>スプリンクラー</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設備等の整備、</a:t>
            </a:r>
            <a:r>
              <a:rPr lang="ja-JP" altLang="en-US" sz="1200" b="1" dirty="0">
                <a:solidFill>
                  <a:srgbClr val="FF0000"/>
                </a:solidFill>
                <a:latin typeface="游ゴシック" panose="020B0400000000000000" pitchFamily="50" charset="-128"/>
                <a:ea typeface="游ゴシック" panose="020B0400000000000000" pitchFamily="50" charset="-128"/>
                <a:cs typeface="メイリオ" panose="020B0604030504040204" pitchFamily="50" charset="-128"/>
              </a:rPr>
              <a:t>耐震化</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改修・</a:t>
            </a:r>
            <a:r>
              <a:rPr lang="ja-JP" altLang="en-US" sz="1200" b="1" dirty="0">
                <a:solidFill>
                  <a:srgbClr val="FF0000"/>
                </a:solidFill>
                <a:latin typeface="游ゴシック" panose="020B0400000000000000" pitchFamily="50" charset="-128"/>
                <a:ea typeface="游ゴシック" panose="020B0400000000000000" pitchFamily="50" charset="-128"/>
                <a:cs typeface="メイリオ" panose="020B0604030504040204" pitchFamily="50" charset="-128"/>
              </a:rPr>
              <a:t>大規模修繕等</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のほか、</a:t>
            </a:r>
            <a:endParaRPr lang="en-US" altLang="ja-JP"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defTabSz="912114" fontAlgn="base">
              <a:spcBef>
                <a:spcPct val="0"/>
              </a:spcBef>
              <a:spcAft>
                <a:spcPct val="0"/>
              </a:spcAft>
              <a:defRPr/>
            </a:pPr>
            <a:r>
              <a:rPr lang="ja-JP" altLang="en-US" sz="1200" b="1" dirty="0">
                <a:solidFill>
                  <a:srgbClr val="FF0000"/>
                </a:solidFill>
                <a:latin typeface="游ゴシック" panose="020B0400000000000000" pitchFamily="50" charset="-128"/>
                <a:ea typeface="游ゴシック" panose="020B0400000000000000" pitchFamily="50" charset="-128"/>
                <a:cs typeface="メイリオ" panose="020B0604030504040204" pitchFamily="50" charset="-128"/>
              </a:rPr>
              <a:t>非常用自家発電・給水</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設備の整備、</a:t>
            </a:r>
            <a:r>
              <a:rPr lang="ja-JP" altLang="en-US" sz="1200" b="1" dirty="0">
                <a:solidFill>
                  <a:srgbClr val="FF0000"/>
                </a:solidFill>
                <a:latin typeface="游ゴシック" panose="020B0400000000000000" pitchFamily="50" charset="-128"/>
                <a:ea typeface="游ゴシック" panose="020B0400000000000000" pitchFamily="50" charset="-128"/>
                <a:cs typeface="メイリオ" panose="020B0604030504040204" pitchFamily="50" charset="-128"/>
              </a:rPr>
              <a:t>水害対策に伴う改修等、</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倒壊の危険性のある</a:t>
            </a:r>
            <a:r>
              <a:rPr lang="ja-JP" altLang="en-US" sz="1200" b="1" dirty="0">
                <a:solidFill>
                  <a:srgbClr val="FF0000"/>
                </a:solidFill>
                <a:latin typeface="游ゴシック" panose="020B0400000000000000" pitchFamily="50" charset="-128"/>
                <a:ea typeface="游ゴシック" panose="020B0400000000000000" pitchFamily="50" charset="-128"/>
                <a:cs typeface="メイリオ" panose="020B0604030504040204" pitchFamily="50" charset="-128"/>
              </a:rPr>
              <a:t>ブロック塀</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等の改修の対策を講じる。</a:t>
            </a:r>
          </a:p>
        </p:txBody>
      </p:sp>
      <p:sp>
        <p:nvSpPr>
          <p:cNvPr id="41" name="正方形/長方形 40"/>
          <p:cNvSpPr/>
          <p:nvPr/>
        </p:nvSpPr>
        <p:spPr>
          <a:xfrm>
            <a:off x="288000" y="1158126"/>
            <a:ext cx="9363177" cy="391267"/>
          </a:xfrm>
          <a:prstGeom prst="rect">
            <a:avLst/>
          </a:prstGeom>
        </p:spPr>
        <p:txBody>
          <a:bodyPr wrap="square" lIns="83318" tIns="41659" rIns="83318" bIns="41659">
            <a:spAutoFit/>
          </a:bodyPr>
          <a:lstStyle/>
          <a:p>
            <a:pPr marL="84138" indent="-84138" algn="just" defTabSz="912114" fontAlgn="base">
              <a:spcBef>
                <a:spcPct val="0"/>
              </a:spcBef>
              <a:spcAft>
                <a:spcPct val="0"/>
              </a:spcAft>
              <a:defRPr/>
            </a:pPr>
            <a:r>
              <a:rPr lang="ja-JP" altLang="en-US" sz="998" dirty="0" smtClean="0">
                <a:solidFill>
                  <a:prstClr val="black"/>
                </a:solidFill>
                <a:latin typeface="游ゴシック" panose="020B0400000000000000" pitchFamily="50" charset="-128"/>
                <a:ea typeface="游ゴシック" panose="020B0400000000000000" pitchFamily="50" charset="-128"/>
              </a:rPr>
              <a:t>○　高齢者</a:t>
            </a:r>
            <a:r>
              <a:rPr lang="ja-JP" altLang="en-US" sz="998" dirty="0">
                <a:solidFill>
                  <a:prstClr val="black"/>
                </a:solidFill>
                <a:latin typeface="游ゴシック" panose="020B0400000000000000" pitchFamily="50" charset="-128"/>
                <a:ea typeface="游ゴシック" panose="020B0400000000000000" pitchFamily="50" charset="-128"/>
              </a:rPr>
              <a:t>施設等については、火災発生時に自力で避難することが困難な方が多く入所しているため、消防法令の改正に伴い、新たにスプリンクラー設備等の整備が必要となる施設に対して、その設置を</a:t>
            </a:r>
            <a:r>
              <a:rPr lang="ja-JP" altLang="en-US" sz="998" dirty="0" smtClean="0">
                <a:solidFill>
                  <a:prstClr val="black"/>
                </a:solidFill>
                <a:latin typeface="游ゴシック" panose="020B0400000000000000" pitchFamily="50" charset="-128"/>
                <a:ea typeface="游ゴシック" panose="020B0400000000000000" pitchFamily="50" charset="-128"/>
              </a:rPr>
              <a:t>促進</a:t>
            </a:r>
            <a:endParaRPr lang="en-US" altLang="ja-JP" sz="998" dirty="0">
              <a:solidFill>
                <a:prstClr val="black"/>
              </a:solidFill>
              <a:latin typeface="游ゴシック" panose="020B0400000000000000" pitchFamily="50" charset="-128"/>
              <a:ea typeface="游ゴシック" panose="020B0400000000000000" pitchFamily="50" charset="-128"/>
            </a:endParaRPr>
          </a:p>
        </p:txBody>
      </p:sp>
      <p:sp>
        <p:nvSpPr>
          <p:cNvPr id="3" name="正方形/長方形 2"/>
          <p:cNvSpPr/>
          <p:nvPr/>
        </p:nvSpPr>
        <p:spPr>
          <a:xfrm>
            <a:off x="288000" y="2566448"/>
            <a:ext cx="8417689" cy="245901"/>
          </a:xfrm>
          <a:prstGeom prst="rect">
            <a:avLst/>
          </a:prstGeom>
        </p:spPr>
        <p:txBody>
          <a:bodyPr wrap="none">
            <a:spAutoFit/>
          </a:bodyPr>
          <a:lstStyle/>
          <a:p>
            <a:pPr marL="169248" lvl="0" indent="-169248" algn="just" defTabSz="912114" fontAlgn="base">
              <a:spcBef>
                <a:spcPts val="798"/>
              </a:spcBef>
              <a:spcAft>
                <a:spcPct val="0"/>
              </a:spcAft>
              <a:defRPr/>
            </a:pPr>
            <a:r>
              <a:rPr lang="ja-JP" altLang="en-US" sz="1000" dirty="0" smtClean="0">
                <a:solidFill>
                  <a:prstClr val="black"/>
                </a:solidFill>
                <a:latin typeface="游ゴシック" panose="020B0400000000000000" pitchFamily="50" charset="-128"/>
                <a:ea typeface="游ゴシック" panose="020B0400000000000000" pitchFamily="50" charset="-128"/>
              </a:rPr>
              <a:t>○　高齢者</a:t>
            </a:r>
            <a:r>
              <a:rPr lang="ja-JP" altLang="en-US" sz="1000" dirty="0">
                <a:solidFill>
                  <a:prstClr val="black"/>
                </a:solidFill>
                <a:latin typeface="游ゴシック" panose="020B0400000000000000" pitchFamily="50" charset="-128"/>
                <a:ea typeface="游ゴシック" panose="020B0400000000000000" pitchFamily="50" charset="-128"/>
              </a:rPr>
              <a:t>施設等の利用者等の安全・安心を確保するため</a:t>
            </a:r>
            <a:r>
              <a:rPr lang="en-US" altLang="ja-JP" sz="1000" dirty="0">
                <a:solidFill>
                  <a:prstClr val="black"/>
                </a:solidFill>
                <a:latin typeface="游ゴシック" panose="020B0400000000000000" pitchFamily="50" charset="-128"/>
                <a:ea typeface="游ゴシック" panose="020B0400000000000000" pitchFamily="50" charset="-128"/>
              </a:rPr>
              <a:t>､</a:t>
            </a:r>
            <a:r>
              <a:rPr lang="ja-JP" altLang="en-US" sz="1000" dirty="0">
                <a:solidFill>
                  <a:prstClr val="black"/>
                </a:solidFill>
                <a:latin typeface="游ゴシック" panose="020B0400000000000000" pitchFamily="50" charset="-128"/>
                <a:ea typeface="游ゴシック" panose="020B0400000000000000" pitchFamily="50" charset="-128"/>
              </a:rPr>
              <a:t>耐震化改修、水害対策に伴う改修等や施設の老朽化に伴う大規模修繕等（</a:t>
            </a:r>
            <a:r>
              <a:rPr lang="en-US" altLang="ja-JP" sz="1000" dirty="0">
                <a:solidFill>
                  <a:prstClr val="black"/>
                </a:solidFill>
                <a:latin typeface="游ゴシック" panose="020B0400000000000000" pitchFamily="50" charset="-128"/>
                <a:ea typeface="游ゴシック" panose="020B0400000000000000" pitchFamily="50" charset="-128"/>
              </a:rPr>
              <a:t>※</a:t>
            </a:r>
            <a:r>
              <a:rPr lang="ja-JP" altLang="en-US" sz="1000" dirty="0">
                <a:solidFill>
                  <a:prstClr val="black"/>
                </a:solidFill>
                <a:latin typeface="游ゴシック" panose="020B0400000000000000" pitchFamily="50" charset="-128"/>
                <a:ea typeface="游ゴシック" panose="020B0400000000000000" pitchFamily="50" charset="-128"/>
              </a:rPr>
              <a:t>）を</a:t>
            </a:r>
            <a:r>
              <a:rPr lang="ja-JP" altLang="en-US" sz="1000" dirty="0" smtClean="0">
                <a:solidFill>
                  <a:prstClr val="black"/>
                </a:solidFill>
                <a:latin typeface="游ゴシック" panose="020B0400000000000000" pitchFamily="50" charset="-128"/>
                <a:ea typeface="游ゴシック" panose="020B0400000000000000" pitchFamily="50" charset="-128"/>
              </a:rPr>
              <a:t>促進</a:t>
            </a:r>
            <a:endParaRPr lang="en-US" altLang="ja-JP" sz="1000" dirty="0">
              <a:solidFill>
                <a:prstClr val="black"/>
              </a:solidFill>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288000" y="3520464"/>
            <a:ext cx="7452681" cy="400110"/>
          </a:xfrm>
          <a:prstGeom prst="rect">
            <a:avLst/>
          </a:prstGeom>
        </p:spPr>
        <p:txBody>
          <a:bodyPr wrap="none">
            <a:spAutoFit/>
          </a:bodyPr>
          <a:lstStyle/>
          <a:p>
            <a:pPr marL="85725" lvl="0" indent="-85725" algn="just" defTabSz="912114" fontAlgn="base">
              <a:spcBef>
                <a:spcPts val="299"/>
              </a:spcBef>
              <a:spcAft>
                <a:spcPct val="0"/>
              </a:spcAft>
              <a:defRPr/>
            </a:pPr>
            <a:r>
              <a:rPr lang="ja-JP" altLang="en-US" sz="1000" dirty="0" smtClean="0">
                <a:solidFill>
                  <a:prstClr val="black"/>
                </a:solidFill>
                <a:latin typeface="游ゴシック" panose="020B0400000000000000" pitchFamily="50" charset="-128"/>
                <a:ea typeface="游ゴシック" panose="020B0400000000000000" pitchFamily="50" charset="-128"/>
              </a:rPr>
              <a:t>○　高齢者</a:t>
            </a:r>
            <a:r>
              <a:rPr lang="ja-JP" altLang="en-US" sz="1000" dirty="0">
                <a:solidFill>
                  <a:prstClr val="black"/>
                </a:solidFill>
                <a:latin typeface="游ゴシック" panose="020B0400000000000000" pitchFamily="50" charset="-128"/>
                <a:ea typeface="游ゴシック" panose="020B0400000000000000" pitchFamily="50" charset="-128"/>
              </a:rPr>
              <a:t>施設等が、災害による停電・断水時にも、施設機能を維持するための電力・水の確保を自力でできるよう、</a:t>
            </a:r>
            <a:endParaRPr lang="en-US" altLang="ja-JP" sz="1000" dirty="0">
              <a:solidFill>
                <a:prstClr val="black"/>
              </a:solidFill>
              <a:latin typeface="游ゴシック" panose="020B0400000000000000" pitchFamily="50" charset="-128"/>
              <a:ea typeface="游ゴシック" panose="020B0400000000000000" pitchFamily="50" charset="-128"/>
            </a:endParaRPr>
          </a:p>
          <a:p>
            <a:pPr marL="85725" lvl="0" algn="just" defTabSz="912114" fontAlgn="base">
              <a:spcAft>
                <a:spcPct val="0"/>
              </a:spcAft>
              <a:defRPr/>
            </a:pPr>
            <a:r>
              <a:rPr lang="ja-JP" altLang="en-US" sz="1000" dirty="0">
                <a:solidFill>
                  <a:prstClr val="black"/>
                </a:solidFill>
                <a:latin typeface="游ゴシック" panose="020B0400000000000000" pitchFamily="50" charset="-128"/>
                <a:ea typeface="游ゴシック" panose="020B0400000000000000" pitchFamily="50" charset="-128"/>
              </a:rPr>
              <a:t>非常用自家発電設備（燃料タンクを含む）、給水設備（受水槽・地下水利用給水設備）の整備、水害対策に伴う改修等を</a:t>
            </a:r>
            <a:r>
              <a:rPr lang="ja-JP" altLang="en-US" sz="1000" dirty="0" smtClean="0">
                <a:solidFill>
                  <a:prstClr val="black"/>
                </a:solidFill>
                <a:latin typeface="游ゴシック" panose="020B0400000000000000" pitchFamily="50" charset="-128"/>
                <a:ea typeface="游ゴシック" panose="020B0400000000000000" pitchFamily="50" charset="-128"/>
              </a:rPr>
              <a:t>促進</a:t>
            </a:r>
            <a:endParaRPr lang="en-US" altLang="ja-JP" sz="1000" dirty="0">
              <a:solidFill>
                <a:prstClr val="black"/>
              </a:solidFill>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289947" y="5517232"/>
            <a:ext cx="7701170" cy="553037"/>
          </a:xfrm>
          <a:prstGeom prst="rect">
            <a:avLst/>
          </a:prstGeom>
        </p:spPr>
        <p:txBody>
          <a:bodyPr wrap="square">
            <a:spAutoFit/>
          </a:bodyPr>
          <a:lstStyle/>
          <a:p>
            <a:pPr marL="169248" lvl="0" indent="-169248" algn="just" defTabSz="912114" fontAlgn="base">
              <a:spcAft>
                <a:spcPct val="0"/>
              </a:spcAft>
              <a:defRPr/>
            </a:pPr>
            <a:r>
              <a:rPr lang="ja-JP" altLang="en-US" sz="998" dirty="0" smtClean="0">
                <a:solidFill>
                  <a:prstClr val="black"/>
                </a:solidFill>
                <a:latin typeface="游ゴシック" panose="020B0400000000000000" pitchFamily="50" charset="-128"/>
                <a:ea typeface="游ゴシック" panose="020B0400000000000000" pitchFamily="50" charset="-128"/>
              </a:rPr>
              <a:t>○　災害</a:t>
            </a:r>
            <a:r>
              <a:rPr lang="ja-JP" altLang="en-US" sz="998" dirty="0">
                <a:solidFill>
                  <a:prstClr val="black"/>
                </a:solidFill>
                <a:latin typeface="游ゴシック" panose="020B0400000000000000" pitchFamily="50" charset="-128"/>
                <a:ea typeface="游ゴシック" panose="020B0400000000000000" pitchFamily="50" charset="-128"/>
              </a:rPr>
              <a:t>によるブロック塀の倒壊事故等を防ぐため、高齢者施設等における安全上対策が必要なブロック塀等の改修を</a:t>
            </a:r>
            <a:r>
              <a:rPr lang="ja-JP" altLang="en-US" sz="998" dirty="0" smtClean="0">
                <a:solidFill>
                  <a:prstClr val="black"/>
                </a:solidFill>
                <a:latin typeface="游ゴシック" panose="020B0400000000000000" pitchFamily="50" charset="-128"/>
                <a:ea typeface="游ゴシック" panose="020B0400000000000000" pitchFamily="50" charset="-128"/>
              </a:rPr>
              <a:t>促進。</a:t>
            </a:r>
            <a:endParaRPr lang="en-US" altLang="ja-JP" sz="998" dirty="0" smtClean="0">
              <a:solidFill>
                <a:prstClr val="black"/>
              </a:solidFill>
              <a:latin typeface="游ゴシック" panose="020B0400000000000000" pitchFamily="50" charset="-128"/>
              <a:ea typeface="游ゴシック" panose="020B0400000000000000" pitchFamily="50" charset="-128"/>
            </a:endParaRPr>
          </a:p>
          <a:p>
            <a:pPr marL="168275" lvl="0" indent="98425" algn="just" defTabSz="912114" fontAlgn="base">
              <a:spcAft>
                <a:spcPct val="0"/>
              </a:spcAft>
              <a:defRPr/>
            </a:pPr>
            <a:r>
              <a:rPr lang="ja-JP" altLang="en-US" sz="998" u="sng" dirty="0" smtClean="0">
                <a:latin typeface="游ゴシック" panose="020B0400000000000000" pitchFamily="50" charset="-128"/>
                <a:ea typeface="游ゴシック" panose="020B0400000000000000" pitchFamily="50" charset="-128"/>
              </a:rPr>
              <a:t>また、風</a:t>
            </a:r>
            <a:r>
              <a:rPr lang="ja-JP" altLang="en-US" sz="998" u="sng" dirty="0">
                <a:latin typeface="游ゴシック" panose="020B0400000000000000" pitchFamily="50" charset="-128"/>
                <a:ea typeface="游ゴシック" panose="020B0400000000000000" pitchFamily="50" charset="-128"/>
              </a:rPr>
              <a:t>通しの悪い空間は感染リスクが高いことから</a:t>
            </a:r>
            <a:r>
              <a:rPr lang="ja-JP" altLang="en-US" sz="998" u="sng" dirty="0" smtClean="0">
                <a:latin typeface="游ゴシック" panose="020B0400000000000000" pitchFamily="50" charset="-128"/>
                <a:ea typeface="游ゴシック" panose="020B0400000000000000" pitchFamily="50" charset="-128"/>
              </a:rPr>
              <a:t>、施設の立地等</a:t>
            </a:r>
            <a:r>
              <a:rPr lang="ja-JP" altLang="en-US" sz="998" u="sng" dirty="0">
                <a:latin typeface="游ゴシック" panose="020B0400000000000000" pitchFamily="50" charset="-128"/>
                <a:ea typeface="游ゴシック" panose="020B0400000000000000" pitchFamily="50" charset="-128"/>
              </a:rPr>
              <a:t>に</a:t>
            </a:r>
            <a:r>
              <a:rPr lang="ja-JP" altLang="en-US" sz="998" u="sng" dirty="0" smtClean="0">
                <a:latin typeface="游ゴシック" panose="020B0400000000000000" pitchFamily="50" charset="-128"/>
                <a:ea typeface="游ゴシック" panose="020B0400000000000000" pitchFamily="50" charset="-128"/>
              </a:rPr>
              <a:t>より窓</a:t>
            </a:r>
            <a:r>
              <a:rPr lang="ja-JP" altLang="en-US" sz="998" u="sng" dirty="0">
                <a:latin typeface="游ゴシック" panose="020B0400000000000000" pitchFamily="50" charset="-128"/>
                <a:ea typeface="游ゴシック" panose="020B0400000000000000" pitchFamily="50" charset="-128"/>
              </a:rPr>
              <a:t>があっても十分な換気が行えない</a:t>
            </a:r>
            <a:r>
              <a:rPr lang="ja-JP" altLang="en-US" sz="998" u="sng" dirty="0" smtClean="0">
                <a:latin typeface="游ゴシック" panose="020B0400000000000000" pitchFamily="50" charset="-128"/>
                <a:ea typeface="游ゴシック" panose="020B0400000000000000" pitchFamily="50" charset="-128"/>
              </a:rPr>
              <a:t>場合等にも定期的</a:t>
            </a:r>
            <a:r>
              <a:rPr lang="ja-JP" altLang="en-US" sz="998" u="sng" dirty="0">
                <a:latin typeface="游ゴシック" panose="020B0400000000000000" pitchFamily="50" charset="-128"/>
                <a:ea typeface="游ゴシック" panose="020B0400000000000000" pitchFamily="50" charset="-128"/>
              </a:rPr>
              <a:t>に換気できるよう、換気設備の</a:t>
            </a:r>
            <a:r>
              <a:rPr lang="ja-JP" altLang="en-US" sz="998" u="sng" dirty="0" smtClean="0">
                <a:latin typeface="游ゴシック" panose="020B0400000000000000" pitchFamily="50" charset="-128"/>
                <a:ea typeface="游ゴシック" panose="020B0400000000000000" pitchFamily="50" charset="-128"/>
              </a:rPr>
              <a:t>設置</a:t>
            </a:r>
            <a:r>
              <a:rPr lang="en-US" altLang="ja-JP" sz="998" u="sng" baseline="30000" dirty="0" smtClean="0">
                <a:latin typeface="游ゴシック" panose="020B0400000000000000" pitchFamily="50" charset="-128"/>
                <a:ea typeface="游ゴシック" panose="020B0400000000000000" pitchFamily="50" charset="-128"/>
              </a:rPr>
              <a:t>※</a:t>
            </a:r>
            <a:r>
              <a:rPr lang="ja-JP" altLang="en-US" sz="998" u="sng" dirty="0" smtClean="0">
                <a:latin typeface="游ゴシック" panose="020B0400000000000000" pitchFamily="50" charset="-128"/>
                <a:ea typeface="游ゴシック" panose="020B0400000000000000" pitchFamily="50" charset="-128"/>
              </a:rPr>
              <a:t>を促進。</a:t>
            </a:r>
            <a:r>
              <a:rPr lang="ja-JP" altLang="en-US" sz="998" dirty="0" smtClean="0">
                <a:latin typeface="游ゴシック" panose="020B0400000000000000" pitchFamily="50" charset="-128"/>
                <a:ea typeface="游ゴシック" panose="020B0400000000000000" pitchFamily="50" charset="-128"/>
              </a:rPr>
              <a:t>　</a:t>
            </a:r>
            <a:r>
              <a:rPr lang="en-US" altLang="ja-JP" sz="800" u="sng" dirty="0" smtClean="0">
                <a:latin typeface="游ゴシック" panose="020B0400000000000000" pitchFamily="50" charset="-128"/>
                <a:ea typeface="游ゴシック" panose="020B0400000000000000" pitchFamily="50" charset="-128"/>
              </a:rPr>
              <a:t>※</a:t>
            </a:r>
            <a:r>
              <a:rPr lang="zh-TW" altLang="en-US" sz="800" u="sng" dirty="0">
                <a:latin typeface="游ゴシック" panose="020B0400000000000000" pitchFamily="50" charset="-128"/>
                <a:ea typeface="游ゴシック" panose="020B0400000000000000" pitchFamily="50" charset="-128"/>
              </a:rPr>
              <a:t>地域医療介護総合確保</a:t>
            </a:r>
            <a:r>
              <a:rPr lang="zh-TW" altLang="en-US" sz="800" u="sng" dirty="0" smtClean="0">
                <a:latin typeface="游ゴシック" panose="020B0400000000000000" pitchFamily="50" charset="-128"/>
                <a:ea typeface="游ゴシック" panose="020B0400000000000000" pitchFamily="50" charset="-128"/>
              </a:rPr>
              <a:t>基金</a:t>
            </a:r>
            <a:r>
              <a:rPr lang="ja-JP" altLang="en-US" sz="800" u="sng" dirty="0" smtClean="0">
                <a:latin typeface="游ゴシック" panose="020B0400000000000000" pitchFamily="50" charset="-128"/>
                <a:ea typeface="游ゴシック" panose="020B0400000000000000" pitchFamily="50" charset="-128"/>
              </a:rPr>
              <a:t>を活用して令和</a:t>
            </a:r>
            <a:r>
              <a:rPr lang="ja-JP" altLang="en-US" sz="800" u="sng" dirty="0">
                <a:latin typeface="游ゴシック" panose="020B0400000000000000" pitchFamily="50" charset="-128"/>
                <a:ea typeface="游ゴシック" panose="020B0400000000000000" pitchFamily="50" charset="-128"/>
              </a:rPr>
              <a:t>２年度第１次補正予算から</a:t>
            </a:r>
            <a:r>
              <a:rPr lang="ja-JP" altLang="en-US" sz="800" u="sng" dirty="0" smtClean="0">
                <a:latin typeface="游ゴシック" panose="020B0400000000000000" pitchFamily="50" charset="-128"/>
                <a:ea typeface="游ゴシック" panose="020B0400000000000000" pitchFamily="50" charset="-128"/>
              </a:rPr>
              <a:t>実施していた事業を移管</a:t>
            </a:r>
            <a:endParaRPr lang="ja-JP" altLang="en-US" sz="800" u="sng" dirty="0">
              <a:latin typeface="游ゴシック" panose="020B0400000000000000" pitchFamily="50" charset="-128"/>
              <a:ea typeface="游ゴシック" panose="020B0400000000000000" pitchFamily="50" charset="-128"/>
            </a:endParaRPr>
          </a:p>
        </p:txBody>
      </p:sp>
      <p:sp>
        <p:nvSpPr>
          <p:cNvPr id="42" name="正方形/長方形 41"/>
          <p:cNvSpPr/>
          <p:nvPr/>
        </p:nvSpPr>
        <p:spPr>
          <a:xfrm>
            <a:off x="0" y="1649"/>
            <a:ext cx="9901238" cy="38911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257" tIns="41629" rIns="83257" bIns="41629" rtlCol="0" anchor="ctr" anchorCtr="0"/>
          <a:lstStyle/>
          <a:p>
            <a:pPr defTabSz="911658" fontAlgn="base">
              <a:spcBef>
                <a:spcPct val="0"/>
              </a:spcBef>
              <a:spcAft>
                <a:spcPct val="0"/>
              </a:spcAft>
              <a:defRPr/>
            </a:pPr>
            <a:r>
              <a:rPr lang="ja-JP" altLang="en-US" sz="1799" b="1" dirty="0">
                <a:solidFill>
                  <a:prstClr val="black"/>
                </a:solidFill>
                <a:latin typeface="游ゴシック" panose="020B0400000000000000" pitchFamily="50" charset="-128"/>
                <a:ea typeface="游ゴシック" panose="020B0400000000000000" pitchFamily="50" charset="-128"/>
              </a:rPr>
              <a:t>　　地域介護・福祉空間整備等施設整備交付金</a:t>
            </a:r>
            <a:endParaRPr lang="en-US" altLang="ja-JP" sz="1799" b="1" dirty="0">
              <a:solidFill>
                <a:srgbClr val="FF0000"/>
              </a:solidFill>
              <a:latin typeface="游ゴシック" panose="020B0400000000000000" pitchFamily="50" charset="-128"/>
              <a:ea typeface="游ゴシック" panose="020B0400000000000000" pitchFamily="50" charset="-128"/>
            </a:endParaRPr>
          </a:p>
        </p:txBody>
      </p:sp>
      <p:sp>
        <p:nvSpPr>
          <p:cNvPr id="44" name="正方形/長方形 43"/>
          <p:cNvSpPr/>
          <p:nvPr/>
        </p:nvSpPr>
        <p:spPr>
          <a:xfrm>
            <a:off x="5075027" y="32339"/>
            <a:ext cx="4703561" cy="325897"/>
          </a:xfrm>
          <a:prstGeom prst="rect">
            <a:avLst/>
          </a:prstGeom>
          <a:ln w="12700"/>
        </p:spPr>
        <p:style>
          <a:lnRef idx="2">
            <a:schemeClr val="dk1"/>
          </a:lnRef>
          <a:fillRef idx="1">
            <a:schemeClr val="lt1"/>
          </a:fillRef>
          <a:effectRef idx="0">
            <a:schemeClr val="dk1"/>
          </a:effectRef>
          <a:fontRef idx="minor">
            <a:schemeClr val="dk1"/>
          </a:fontRef>
        </p:style>
        <p:txBody>
          <a:bodyPr wrap="none" lIns="35892" tIns="17945" rIns="35892" bIns="0">
            <a:spAutoFit/>
          </a:bodyPr>
          <a:lstStyle/>
          <a:p>
            <a:pPr algn="ctr" defTabSz="956056">
              <a:lnSpc>
                <a:spcPts val="1196"/>
              </a:lnSpc>
            </a:pPr>
            <a:r>
              <a:rPr lang="ja-JP" altLang="en-US" sz="1046" dirty="0">
                <a:solidFill>
                  <a:prstClr val="black"/>
                </a:solidFill>
                <a:latin typeface="游ゴシック" panose="020B0400000000000000" pitchFamily="50" charset="-128"/>
                <a:ea typeface="游ゴシック" panose="020B0400000000000000" pitchFamily="50" charset="-128"/>
              </a:rPr>
              <a:t>令和３年度予算案</a:t>
            </a:r>
            <a:r>
              <a:rPr lang="ja-JP" altLang="en-US" sz="1046" dirty="0" smtClean="0">
                <a:solidFill>
                  <a:prstClr val="black"/>
                </a:solidFill>
                <a:latin typeface="游ゴシック" panose="020B0400000000000000" pitchFamily="50" charset="-128"/>
                <a:ea typeface="游ゴシック" panose="020B0400000000000000" pitchFamily="50" charset="-128"/>
              </a:rPr>
              <a:t>：</a:t>
            </a:r>
            <a:r>
              <a:rPr lang="en-US" altLang="ja-JP" sz="1046" dirty="0" smtClean="0">
                <a:solidFill>
                  <a:prstClr val="black"/>
                </a:solidFill>
                <a:latin typeface="游ゴシック" panose="020B0400000000000000" pitchFamily="50" charset="-128"/>
                <a:ea typeface="游ゴシック" panose="020B0400000000000000" pitchFamily="50" charset="-128"/>
              </a:rPr>
              <a:t>1,167,208</a:t>
            </a:r>
            <a:r>
              <a:rPr lang="ja-JP" altLang="en-US" sz="1046" dirty="0" smtClean="0">
                <a:solidFill>
                  <a:prstClr val="black"/>
                </a:solidFill>
                <a:latin typeface="游ゴシック" panose="020B0400000000000000" pitchFamily="50" charset="-128"/>
                <a:ea typeface="游ゴシック" panose="020B0400000000000000" pitchFamily="50" charset="-128"/>
              </a:rPr>
              <a:t>千円</a:t>
            </a:r>
            <a:endParaRPr lang="en-US" altLang="ja-JP" sz="1046" dirty="0">
              <a:solidFill>
                <a:prstClr val="black"/>
              </a:solidFill>
              <a:latin typeface="游ゴシック" panose="020B0400000000000000" pitchFamily="50" charset="-128"/>
              <a:ea typeface="游ゴシック" panose="020B0400000000000000" pitchFamily="50" charset="-128"/>
            </a:endParaRPr>
          </a:p>
          <a:p>
            <a:pPr algn="ctr" defTabSz="956056">
              <a:lnSpc>
                <a:spcPts val="1196"/>
              </a:lnSpc>
            </a:pPr>
            <a:r>
              <a:rPr lang="ja-JP" altLang="en-US" sz="900" dirty="0">
                <a:solidFill>
                  <a:prstClr val="black"/>
                </a:solidFill>
                <a:latin typeface="游ゴシック" panose="020B0400000000000000" pitchFamily="50" charset="-128"/>
                <a:ea typeface="游ゴシック" panose="020B0400000000000000" pitchFamily="50" charset="-128"/>
              </a:rPr>
              <a:t>（令和２年度予算額</a:t>
            </a:r>
            <a:r>
              <a:rPr lang="ja-JP" altLang="en-US" sz="900" dirty="0" smtClean="0">
                <a:solidFill>
                  <a:prstClr val="black"/>
                </a:solidFill>
                <a:latin typeface="游ゴシック" panose="020B0400000000000000" pitchFamily="50" charset="-128"/>
                <a:ea typeface="游ゴシック" panose="020B0400000000000000" pitchFamily="50" charset="-128"/>
              </a:rPr>
              <a:t>：</a:t>
            </a:r>
            <a:r>
              <a:rPr lang="en-US" altLang="ja-JP" sz="900" dirty="0">
                <a:solidFill>
                  <a:prstClr val="black"/>
                </a:solidFill>
                <a:latin typeface="游ゴシック" panose="020B0400000000000000" pitchFamily="50" charset="-128"/>
                <a:ea typeface="游ゴシック" panose="020B0400000000000000" pitchFamily="50" charset="-128"/>
              </a:rPr>
              <a:t> </a:t>
            </a:r>
            <a:r>
              <a:rPr lang="en-US" altLang="ja-JP" sz="900" dirty="0" smtClean="0">
                <a:solidFill>
                  <a:prstClr val="black"/>
                </a:solidFill>
                <a:latin typeface="游ゴシック" panose="020B0400000000000000" pitchFamily="50" charset="-128"/>
                <a:ea typeface="游ゴシック" panose="020B0400000000000000" pitchFamily="50" charset="-128"/>
              </a:rPr>
              <a:t>1,167,208</a:t>
            </a:r>
            <a:r>
              <a:rPr lang="ja-JP" altLang="en-US" sz="900" dirty="0" smtClean="0">
                <a:solidFill>
                  <a:prstClr val="black"/>
                </a:solidFill>
                <a:latin typeface="游ゴシック" panose="020B0400000000000000" pitchFamily="50" charset="-128"/>
                <a:ea typeface="游ゴシック" panose="020B0400000000000000" pitchFamily="50" charset="-128"/>
              </a:rPr>
              <a:t>千</a:t>
            </a:r>
            <a:r>
              <a:rPr lang="ja-JP" altLang="en-US" sz="900" dirty="0" smtClean="0">
                <a:solidFill>
                  <a:prstClr val="black"/>
                </a:solidFill>
                <a:latin typeface="游ゴシック" panose="020B0400000000000000" pitchFamily="50" charset="-128"/>
                <a:ea typeface="游ゴシック" panose="020B0400000000000000" pitchFamily="50" charset="-128"/>
              </a:rPr>
              <a:t>円</a:t>
            </a:r>
            <a:r>
              <a:rPr lang="ja-JP" altLang="en-US" sz="900" dirty="0">
                <a:solidFill>
                  <a:prstClr val="black"/>
                </a:solidFill>
                <a:latin typeface="游ゴシック" panose="020B0400000000000000" pitchFamily="50" charset="-128"/>
                <a:ea typeface="游ゴシック" panose="020B0400000000000000" pitchFamily="50" charset="-128"/>
              </a:rPr>
              <a:t>（令和２年度第３次補正予算案</a:t>
            </a:r>
            <a:r>
              <a:rPr lang="ja-JP" altLang="en-US" sz="900" dirty="0" smtClean="0">
                <a:solidFill>
                  <a:prstClr val="black"/>
                </a:solidFill>
                <a:latin typeface="游ゴシック" panose="020B0400000000000000" pitchFamily="50" charset="-128"/>
                <a:ea typeface="游ゴシック" panose="020B0400000000000000" pitchFamily="50" charset="-128"/>
              </a:rPr>
              <a:t>：</a:t>
            </a:r>
            <a:r>
              <a:rPr lang="en-US" altLang="ja-JP" sz="900" dirty="0" smtClean="0">
                <a:solidFill>
                  <a:prstClr val="black"/>
                </a:solidFill>
                <a:latin typeface="游ゴシック" panose="020B0400000000000000" pitchFamily="50" charset="-128"/>
                <a:ea typeface="游ゴシック" panose="020B0400000000000000" pitchFamily="50" charset="-128"/>
              </a:rPr>
              <a:t>4,193,698</a:t>
            </a:r>
            <a:r>
              <a:rPr lang="ja-JP" altLang="en-US" sz="900" dirty="0" smtClean="0">
                <a:solidFill>
                  <a:prstClr val="black"/>
                </a:solidFill>
                <a:latin typeface="游ゴシック" panose="020B0400000000000000" pitchFamily="50" charset="-128"/>
                <a:ea typeface="游ゴシック" panose="020B0400000000000000" pitchFamily="50" charset="-128"/>
              </a:rPr>
              <a:t>千円</a:t>
            </a:r>
            <a:r>
              <a:rPr lang="ja-JP" altLang="en-US" sz="900" dirty="0">
                <a:solidFill>
                  <a:prstClr val="black"/>
                </a:solidFill>
                <a:latin typeface="游ゴシック" panose="020B0400000000000000" pitchFamily="50" charset="-128"/>
                <a:ea typeface="游ゴシック" panose="020B0400000000000000" pitchFamily="50" charset="-128"/>
              </a:rPr>
              <a:t>））</a:t>
            </a:r>
          </a:p>
        </p:txBody>
      </p:sp>
    </p:spTree>
    <p:extLst>
      <p:ext uri="{BB962C8B-B14F-4D97-AF65-F5344CB8AC3E}">
        <p14:creationId xmlns:p14="http://schemas.microsoft.com/office/powerpoint/2010/main" val="1075207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6A2C8BB121068541B10F509BADE067FA" ma:contentTypeVersion="2" ma:contentTypeDescription="" ma:contentTypeScope="" ma:versionID="0ef0c075073d1930ed274fcb0ebdf8d2">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1A0FB5B-231C-41CC-B8B8-58467C8FD97A}">
  <ds:schemaRefs>
    <ds:schemaRef ds:uri="http://schemas.microsoft.com/sharepoint/v3/contenttype/forms"/>
  </ds:schemaRefs>
</ds:datastoreItem>
</file>

<file path=customXml/itemProps2.xml><?xml version="1.0" encoding="utf-8"?>
<ds:datastoreItem xmlns:ds="http://schemas.openxmlformats.org/officeDocument/2006/customXml" ds:itemID="{E1E83444-C730-4F01-8089-834DCC7BEC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0049A62C-F8D7-4EB8-8EE9-3D71442C0315}">
  <ds:schemaRefs>
    <ds:schemaRef ds:uri="http://schemas.openxmlformats.org/package/2006/metadata/core-properties"/>
    <ds:schemaRef ds:uri="http://schemas.microsoft.com/office/2006/documentManagement/types"/>
    <ds:schemaRef ds:uri="http://www.w3.org/XML/1998/namespace"/>
    <ds:schemaRef ds:uri="8B97BE19-CDDD-400E-817A-CFDD13F7EC12"/>
    <ds:schemaRef ds:uri="http://purl.org/dc/dcmitype/"/>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30226</TotalTime>
  <Words>966</Words>
  <Application>Microsoft Office PowerPoint</Application>
  <PresentationFormat>A4 210 x 297 mm</PresentationFormat>
  <Paragraphs>110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4</vt:i4>
      </vt:variant>
      <vt:variant>
        <vt:lpstr>スライド タイトル</vt:lpstr>
      </vt:variant>
      <vt:variant>
        <vt:i4>1</vt:i4>
      </vt:variant>
    </vt:vector>
  </HeadingPairs>
  <TitlesOfParts>
    <vt:vector size="11" baseType="lpstr">
      <vt:lpstr>Meiryo UI</vt:lpstr>
      <vt:lpstr>ＭＳ Ｐゴシック</vt:lpstr>
      <vt:lpstr>メイリオ</vt:lpstr>
      <vt:lpstr>游ゴシック</vt:lpstr>
      <vt:lpstr>Arial</vt:lpstr>
      <vt:lpstr>Calibri</vt:lpstr>
      <vt:lpstr>デザインの設定</vt:lpstr>
      <vt:lpstr>1_デザインの設定</vt:lpstr>
      <vt:lpstr>2_デザインの設定</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厚生労働省ネットワークシステム</cp:lastModifiedBy>
  <cp:revision>21</cp:revision>
  <cp:lastPrinted>2020-11-17T13:51:21Z</cp:lastPrinted>
  <dcterms:created xsi:type="dcterms:W3CDTF">2011-09-15T10:17:58Z</dcterms:created>
  <dcterms:modified xsi:type="dcterms:W3CDTF">2020-12-16T05:13:20Z</dcterms:modified>
</cp:coreProperties>
</file>