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6858000" cy="9144000" type="screen4x3"/>
  <p:notesSz cx="6807200" cy="9939338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5013" y="744538"/>
            <a:ext cx="27971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7" tIns="46113" rIns="92227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27" tIns="46113" rIns="92227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2227" tIns="46113" rIns="92227" bIns="46113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5013" y="744538"/>
            <a:ext cx="27971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A2BD6-3A33-455F-9D55-A070642044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85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A4C3E34-B1DA-460A-B2C4-DBBBD6B954D2}"/>
              </a:ext>
            </a:extLst>
          </p:cNvPr>
          <p:cNvSpPr/>
          <p:nvPr/>
        </p:nvSpPr>
        <p:spPr>
          <a:xfrm>
            <a:off x="0" y="1406953"/>
            <a:ext cx="6858000" cy="182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300"/>
              </a:lnSpc>
              <a:buFont typeface="HG丸ｺﾞｼｯｸM-PRO" panose="020F0600000000000000" pitchFamily="50" charset="-128"/>
              <a:buChar char="○"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飲水の消毒は必ず実施する。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チェック内容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□消毒薬は適切に保管されているか。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□消毒薬の使用方法（濃度）は適切か。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□定期的に水質検査を実施しているか。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□消毒の実施状況や水質検査の結果は、記録・保存しているか。</a:t>
            </a:r>
            <a:endParaRPr lang="ja-JP" altLang="en-US" sz="1867" dirty="0">
              <a:latin typeface="+mn-ea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0F5CAD1F-6D26-4DC6-A2AE-1223229BBAC6}"/>
              </a:ext>
            </a:extLst>
          </p:cNvPr>
          <p:cNvSpPr txBox="1"/>
          <p:nvPr/>
        </p:nvSpPr>
        <p:spPr>
          <a:xfrm>
            <a:off x="144016" y="880306"/>
            <a:ext cx="6597352" cy="3181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7" b="1" u="sng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水場の対策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B191A8-759A-4E89-86AE-53B6A6AE4C53}"/>
              </a:ext>
            </a:extLst>
          </p:cNvPr>
          <p:cNvSpPr txBox="1"/>
          <p:nvPr/>
        </p:nvSpPr>
        <p:spPr>
          <a:xfrm>
            <a:off x="6093296" y="8676456"/>
            <a:ext cx="648072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3-3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5F64BF2B-136D-4025-B60E-017219800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583326"/>
              </p:ext>
            </p:extLst>
          </p:nvPr>
        </p:nvGraphicFramePr>
        <p:xfrm>
          <a:off x="476672" y="3343409"/>
          <a:ext cx="5976664" cy="218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995">
                  <a:extLst>
                    <a:ext uri="{9D8B030D-6E8A-4147-A177-3AD203B41FA5}">
                      <a16:colId xmlns:a16="http://schemas.microsoft.com/office/drawing/2014/main" val="1076575503"/>
                    </a:ext>
                  </a:extLst>
                </a:gridCol>
                <a:gridCol w="1800094">
                  <a:extLst>
                    <a:ext uri="{9D8B030D-6E8A-4147-A177-3AD203B41FA5}">
                      <a16:colId xmlns:a16="http://schemas.microsoft.com/office/drawing/2014/main" val="2665208906"/>
                    </a:ext>
                  </a:extLst>
                </a:gridCol>
                <a:gridCol w="1784575">
                  <a:extLst>
                    <a:ext uri="{9D8B030D-6E8A-4147-A177-3AD203B41FA5}">
                      <a16:colId xmlns:a16="http://schemas.microsoft.com/office/drawing/2014/main" val="1514443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管理責任者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9533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消毒薬の管理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94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1421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消毒の実施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889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水質検査依頼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73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検査結果等の管理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123345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FCE8D68-93A8-402F-8BC5-99AB9133F492}"/>
              </a:ext>
            </a:extLst>
          </p:cNvPr>
          <p:cNvSpPr/>
          <p:nvPr/>
        </p:nvSpPr>
        <p:spPr>
          <a:xfrm>
            <a:off x="13692" y="5911932"/>
            <a:ext cx="6858000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300"/>
              </a:lnSpc>
              <a:buFont typeface="HG丸ｺﾞｼｯｸM-PRO" panose="020F0600000000000000" pitchFamily="50" charset="-128"/>
              <a:buChar char="○"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水槽等の内部に野生動物の糞等が混入してはならない。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チェック内容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□水槽は蓋で完全に塞がれているか。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□パイプ等に破損はないか。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en-US" sz="1867" dirty="0">
              <a:latin typeface="+mn-ea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2D44602-3C36-40F9-BD05-912351CAF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0016"/>
              </p:ext>
            </p:extLst>
          </p:nvPr>
        </p:nvGraphicFramePr>
        <p:xfrm>
          <a:off x="560606" y="7149600"/>
          <a:ext cx="5892728" cy="124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286">
                  <a:extLst>
                    <a:ext uri="{9D8B030D-6E8A-4147-A177-3AD203B41FA5}">
                      <a16:colId xmlns:a16="http://schemas.microsoft.com/office/drawing/2014/main" val="2433485811"/>
                    </a:ext>
                  </a:extLst>
                </a:gridCol>
                <a:gridCol w="1836721">
                  <a:extLst>
                    <a:ext uri="{9D8B030D-6E8A-4147-A177-3AD203B41FA5}">
                      <a16:colId xmlns:a16="http://schemas.microsoft.com/office/drawing/2014/main" val="2989121522"/>
                    </a:ext>
                  </a:extLst>
                </a:gridCol>
                <a:gridCol w="1836721">
                  <a:extLst>
                    <a:ext uri="{9D8B030D-6E8A-4147-A177-3AD203B41FA5}">
                      <a16:colId xmlns:a16="http://schemas.microsoft.com/office/drawing/2014/main" val="3374908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担当者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管理責任者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水槽のチェック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129808"/>
                  </a:ext>
                </a:extLst>
              </a:tr>
              <a:tr h="280399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パイプ等のチェック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34758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EE13BD-E84F-4085-9905-A37E01B63217}"/>
              </a:ext>
            </a:extLst>
          </p:cNvPr>
          <p:cNvSpPr txBox="1"/>
          <p:nvPr/>
        </p:nvSpPr>
        <p:spPr>
          <a:xfrm>
            <a:off x="213420" y="-36862"/>
            <a:ext cx="6239916" cy="792438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飲水対策（「飲用に適した水」の確保）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水道水以外</a:t>
            </a:r>
          </a:p>
        </p:txBody>
      </p:sp>
    </p:spTree>
    <p:extLst>
      <p:ext uri="{BB962C8B-B14F-4D97-AF65-F5344CB8AC3E}">
        <p14:creationId xmlns:p14="http://schemas.microsoft.com/office/powerpoint/2010/main" val="362945059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169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73</cp:revision>
  <cp:lastPrinted>2021-07-01T05:44:38Z</cp:lastPrinted>
  <dcterms:created xsi:type="dcterms:W3CDTF">2018-07-17T05:28:53Z</dcterms:created>
  <dcterms:modified xsi:type="dcterms:W3CDTF">2021-07-01T06:24:31Z</dcterms:modified>
</cp:coreProperties>
</file>