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261" r:id="rId4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355805" y="9389749"/>
            <a:ext cx="1416347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0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28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 bwMode="gray">
          <a:xfrm>
            <a:off x="8197658" y="15368897"/>
            <a:ext cx="3914274" cy="864000"/>
          </a:xfrm>
          <a:prstGeom prst="roundRect">
            <a:avLst>
              <a:gd name="adj" fmla="val 7472"/>
            </a:avLst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必ず各省庁名を</a:t>
            </a:r>
            <a:endParaRPr kumimoji="1"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挿入してください</a:t>
            </a:r>
          </a:p>
        </p:txBody>
      </p:sp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708136" y="13801098"/>
            <a:ext cx="607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2349" y="6159715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720994" y="12928668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85358" y="129439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537FBC4-5D00-443A-B772-E9B3664040E4}"/>
              </a:ext>
            </a:extLst>
          </p:cNvPr>
          <p:cNvSpPr txBox="1"/>
          <p:nvPr/>
        </p:nvSpPr>
        <p:spPr bwMode="gray">
          <a:xfrm>
            <a:off x="10331866" y="98770"/>
            <a:ext cx="1824352" cy="4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（別添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DF952F95A1584CAE444DB88D8A7ED4" ma:contentTypeVersion="" ma:contentTypeDescription="新しいドキュメントを作成します。" ma:contentTypeScope="" ma:versionID="a4b7a0ad8f24cf4eae111c842a15dee2">
  <xsd:schema xmlns:xsd="http://www.w3.org/2001/XMLSchema" xmlns:xs="http://www.w3.org/2001/XMLSchema" xmlns:p="http://schemas.microsoft.com/office/2006/metadata/properties" xmlns:ns2="27adc34f-97e2-44b8-9b14-e9de14420359" xmlns:ns3="81bab66d-5e9d-4f2b-8700-88c1da91a6c6" xmlns:ns4="b5471033-25ca-41e4-b4f9-0c69817a7d90" targetNamespace="http://schemas.microsoft.com/office/2006/metadata/properties" ma:root="true" ma:fieldsID="63607f976eb514c51644f554b00ad657" ns2:_="" ns3:_="" ns4:_="">
    <xsd:import namespace="27adc34f-97e2-44b8-9b14-e9de14420359"/>
    <xsd:import namespace="81bab66d-5e9d-4f2b-8700-88c1da91a6c6"/>
    <xsd:import namespace="b5471033-25ca-41e4-b4f9-0c69817a7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dc34f-97e2-44b8-9b14-e9de14420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承認の状態" ma:internalName="_x627f__x8a8d__x306e__x72b6__x614b_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ce83f49a-17f6-4149-80b6-ce68f1bc3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b66d-5e9d-4f2b-8700-88c1da91a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71033-25ca-41e4-b4f9-0c69817a7d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4B6C65-D97C-41CB-963B-98DA6C4C0F06}" ma:internalName="TaxCatchAll" ma:showField="CatchAllData" ma:web="{81bab66d-5e9d-4f2b-8700-88c1da91a6c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25BBFD-307F-4CDD-B552-7497E8380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dc34f-97e2-44b8-9b14-e9de14420359"/>
    <ds:schemaRef ds:uri="81bab66d-5e9d-4f2b-8700-88c1da91a6c6"/>
    <ds:schemaRef ds:uri="b5471033-25ca-41e4-b4f9-0c69817a7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E7014-10BD-422E-96C1-0CD9CD85F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Microsoft Office PowerPoint</Application>
  <PresentationFormat>ユーザー設定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HG丸ｺﾞｼｯｸM-PRO</vt:lpstr>
      <vt:lpstr>UD デジタル 教科書体 N-B</vt:lpstr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桑原 一馬</cp:lastModifiedBy>
  <cp:revision>98</cp:revision>
  <cp:lastPrinted>2021-12-28T05:11:26Z</cp:lastPrinted>
  <dcterms:created xsi:type="dcterms:W3CDTF">2021-12-21T01:06:03Z</dcterms:created>
  <dcterms:modified xsi:type="dcterms:W3CDTF">2022-12-22T04:02:47Z</dcterms:modified>
</cp:coreProperties>
</file>