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92" r:id="rId2"/>
    <p:sldId id="281" r:id="rId3"/>
    <p:sldId id="291" r:id="rId4"/>
    <p:sldId id="266" r:id="rId5"/>
    <p:sldId id="293" r:id="rId6"/>
    <p:sldId id="282" r:id="rId7"/>
    <p:sldId id="280" r:id="rId8"/>
    <p:sldId id="260" r:id="rId9"/>
  </p:sldIdLst>
  <p:sldSz cx="6858000" cy="9144000" type="screen4x3"/>
  <p:notesSz cx="6807200" cy="9939338"/>
  <p:defaultTextStyle>
    <a:defPPr>
      <a:defRPr lang="ja-JP"/>
    </a:defPPr>
    <a:lvl1pPr marL="0" algn="l" defTabSz="856610" rtl="0" eaLnBrk="1" latinLnBrk="0" hangingPunct="1">
      <a:defRPr kumimoji="1" sz="1700" kern="1200">
        <a:solidFill>
          <a:schemeClr val="tx1"/>
        </a:solidFill>
        <a:latin typeface="+mn-lt"/>
        <a:ea typeface="+mn-ea"/>
        <a:cs typeface="+mn-cs"/>
      </a:defRPr>
    </a:lvl1pPr>
    <a:lvl2pPr marL="428305" algn="l" defTabSz="856610" rtl="0" eaLnBrk="1" latinLnBrk="0" hangingPunct="1">
      <a:defRPr kumimoji="1" sz="1700" kern="1200">
        <a:solidFill>
          <a:schemeClr val="tx1"/>
        </a:solidFill>
        <a:latin typeface="+mn-lt"/>
        <a:ea typeface="+mn-ea"/>
        <a:cs typeface="+mn-cs"/>
      </a:defRPr>
    </a:lvl2pPr>
    <a:lvl3pPr marL="856610" algn="l" defTabSz="856610" rtl="0" eaLnBrk="1" latinLnBrk="0" hangingPunct="1">
      <a:defRPr kumimoji="1" sz="1700" kern="1200">
        <a:solidFill>
          <a:schemeClr val="tx1"/>
        </a:solidFill>
        <a:latin typeface="+mn-lt"/>
        <a:ea typeface="+mn-ea"/>
        <a:cs typeface="+mn-cs"/>
      </a:defRPr>
    </a:lvl3pPr>
    <a:lvl4pPr marL="1284915" algn="l" defTabSz="856610" rtl="0" eaLnBrk="1" latinLnBrk="0" hangingPunct="1">
      <a:defRPr kumimoji="1" sz="1700" kern="1200">
        <a:solidFill>
          <a:schemeClr val="tx1"/>
        </a:solidFill>
        <a:latin typeface="+mn-lt"/>
        <a:ea typeface="+mn-ea"/>
        <a:cs typeface="+mn-cs"/>
      </a:defRPr>
    </a:lvl4pPr>
    <a:lvl5pPr marL="1713220" algn="l" defTabSz="856610" rtl="0" eaLnBrk="1" latinLnBrk="0" hangingPunct="1">
      <a:defRPr kumimoji="1" sz="1700" kern="1200">
        <a:solidFill>
          <a:schemeClr val="tx1"/>
        </a:solidFill>
        <a:latin typeface="+mn-lt"/>
        <a:ea typeface="+mn-ea"/>
        <a:cs typeface="+mn-cs"/>
      </a:defRPr>
    </a:lvl5pPr>
    <a:lvl6pPr marL="2141525" algn="l" defTabSz="856610" rtl="0" eaLnBrk="1" latinLnBrk="0" hangingPunct="1">
      <a:defRPr kumimoji="1" sz="1700" kern="1200">
        <a:solidFill>
          <a:schemeClr val="tx1"/>
        </a:solidFill>
        <a:latin typeface="+mn-lt"/>
        <a:ea typeface="+mn-ea"/>
        <a:cs typeface="+mn-cs"/>
      </a:defRPr>
    </a:lvl6pPr>
    <a:lvl7pPr marL="2569830" algn="l" defTabSz="856610" rtl="0" eaLnBrk="1" latinLnBrk="0" hangingPunct="1">
      <a:defRPr kumimoji="1" sz="1700" kern="1200">
        <a:solidFill>
          <a:schemeClr val="tx1"/>
        </a:solidFill>
        <a:latin typeface="+mn-lt"/>
        <a:ea typeface="+mn-ea"/>
        <a:cs typeface="+mn-cs"/>
      </a:defRPr>
    </a:lvl7pPr>
    <a:lvl8pPr marL="2998135" algn="l" defTabSz="856610" rtl="0" eaLnBrk="1" latinLnBrk="0" hangingPunct="1">
      <a:defRPr kumimoji="1" sz="1700" kern="1200">
        <a:solidFill>
          <a:schemeClr val="tx1"/>
        </a:solidFill>
        <a:latin typeface="+mn-lt"/>
        <a:ea typeface="+mn-ea"/>
        <a:cs typeface="+mn-cs"/>
      </a:defRPr>
    </a:lvl8pPr>
    <a:lvl9pPr marL="3426440" algn="l" defTabSz="856610" rtl="0" eaLnBrk="1" latinLnBrk="0" hangingPunct="1">
      <a:defRPr kumimoji="1"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三宅　秀隆" initials="三宅　秀隆" lastIdx="1" clrIdx="0">
    <p:extLst>
      <p:ext uri="{19B8F6BF-5375-455C-9EA6-DF929625EA0E}">
        <p15:presenceInfo xmlns:p15="http://schemas.microsoft.com/office/powerpoint/2012/main" userId="S::hidetaka_miyake460@maff.go.jp::a2587125-3f3b-45ae-bb8d-3e0abf637d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92083" autoAdjust="0"/>
  </p:normalViewPr>
  <p:slideViewPr>
    <p:cSldViewPr>
      <p:cViewPr varScale="1">
        <p:scale>
          <a:sx n="79" d="100"/>
          <a:sy n="79" d="100"/>
        </p:scale>
        <p:origin x="3450" y="1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52" d="100"/>
          <a:sy n="52" d="100"/>
        </p:scale>
        <p:origin x="-2892" y="-10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6" cy="496967"/>
          </a:xfrm>
          <a:prstGeom prst="rect">
            <a:avLst/>
          </a:prstGeom>
        </p:spPr>
        <p:txBody>
          <a:bodyPr vert="horz" lIns="92227" tIns="46113" rIns="92227" bIns="461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2227" tIns="46113" rIns="92227" bIns="46113" rtlCol="0"/>
          <a:lstStyle>
            <a:lvl1pPr algn="r">
              <a:defRPr sz="1200"/>
            </a:lvl1pPr>
          </a:lstStyle>
          <a:p>
            <a:fld id="{3ED6EF41-D272-4925-8C27-870F13DD05DC}" type="datetimeFigureOut">
              <a:rPr kumimoji="1" lang="ja-JP" altLang="en-US" smtClean="0"/>
              <a:t>2021/2/18</a:t>
            </a:fld>
            <a:endParaRPr kumimoji="1" lang="ja-JP" altLang="en-US"/>
          </a:p>
        </p:txBody>
      </p:sp>
      <p:sp>
        <p:nvSpPr>
          <p:cNvPr id="4" name="スライド イメージ プレースホルダー 3"/>
          <p:cNvSpPr>
            <a:spLocks noGrp="1" noRot="1" noChangeAspect="1"/>
          </p:cNvSpPr>
          <p:nvPr>
            <p:ph type="sldImg" idx="2"/>
          </p:nvPr>
        </p:nvSpPr>
        <p:spPr>
          <a:xfrm>
            <a:off x="2005013" y="744538"/>
            <a:ext cx="2797175" cy="3729037"/>
          </a:xfrm>
          <a:prstGeom prst="rect">
            <a:avLst/>
          </a:prstGeom>
          <a:noFill/>
          <a:ln w="12700">
            <a:solidFill>
              <a:prstClr val="black"/>
            </a:solidFill>
          </a:ln>
        </p:spPr>
        <p:txBody>
          <a:bodyPr vert="horz" lIns="92227" tIns="46113" rIns="92227" bIns="46113"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27" tIns="46113" rIns="92227" bIns="461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7"/>
            <a:ext cx="2949786" cy="496967"/>
          </a:xfrm>
          <a:prstGeom prst="rect">
            <a:avLst/>
          </a:prstGeom>
        </p:spPr>
        <p:txBody>
          <a:bodyPr vert="horz" lIns="92227" tIns="46113" rIns="92227" bIns="461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2227" tIns="46113" rIns="92227" bIns="46113" rtlCol="0" anchor="b"/>
          <a:lstStyle>
            <a:lvl1pPr algn="r">
              <a:defRPr sz="1200"/>
            </a:lvl1pPr>
          </a:lstStyle>
          <a:p>
            <a:fld id="{EB1A2BD6-3A33-455F-9D55-A0706420444C}" type="slidenum">
              <a:rPr kumimoji="1" lang="ja-JP" altLang="en-US" smtClean="0"/>
              <a:t>‹#›</a:t>
            </a:fld>
            <a:endParaRPr kumimoji="1" lang="ja-JP" altLang="en-US"/>
          </a:p>
        </p:txBody>
      </p:sp>
    </p:spTree>
    <p:extLst>
      <p:ext uri="{BB962C8B-B14F-4D97-AF65-F5344CB8AC3E}">
        <p14:creationId xmlns:p14="http://schemas.microsoft.com/office/powerpoint/2010/main" val="3412025616"/>
      </p:ext>
    </p:extLst>
  </p:cSld>
  <p:clrMap bg1="lt1" tx1="dk1" bg2="lt2" tx2="dk2" accent1="accent1" accent2="accent2" accent3="accent3" accent4="accent4" accent5="accent5" accent6="accent6" hlink="hlink" folHlink="folHlink"/>
  <p:notesStyle>
    <a:lvl1pPr marL="0" algn="l" defTabSz="856610" rtl="0" eaLnBrk="1" latinLnBrk="0" hangingPunct="1">
      <a:defRPr kumimoji="1" sz="1100" kern="1200">
        <a:solidFill>
          <a:schemeClr val="tx1"/>
        </a:solidFill>
        <a:latin typeface="+mn-lt"/>
        <a:ea typeface="+mn-ea"/>
        <a:cs typeface="+mn-cs"/>
      </a:defRPr>
    </a:lvl1pPr>
    <a:lvl2pPr marL="428305" algn="l" defTabSz="856610" rtl="0" eaLnBrk="1" latinLnBrk="0" hangingPunct="1">
      <a:defRPr kumimoji="1" sz="1100" kern="1200">
        <a:solidFill>
          <a:schemeClr val="tx1"/>
        </a:solidFill>
        <a:latin typeface="+mn-lt"/>
        <a:ea typeface="+mn-ea"/>
        <a:cs typeface="+mn-cs"/>
      </a:defRPr>
    </a:lvl2pPr>
    <a:lvl3pPr marL="856610" algn="l" defTabSz="856610" rtl="0" eaLnBrk="1" latinLnBrk="0" hangingPunct="1">
      <a:defRPr kumimoji="1" sz="1100" kern="1200">
        <a:solidFill>
          <a:schemeClr val="tx1"/>
        </a:solidFill>
        <a:latin typeface="+mn-lt"/>
        <a:ea typeface="+mn-ea"/>
        <a:cs typeface="+mn-cs"/>
      </a:defRPr>
    </a:lvl3pPr>
    <a:lvl4pPr marL="1284915" algn="l" defTabSz="856610" rtl="0" eaLnBrk="1" latinLnBrk="0" hangingPunct="1">
      <a:defRPr kumimoji="1" sz="1100" kern="1200">
        <a:solidFill>
          <a:schemeClr val="tx1"/>
        </a:solidFill>
        <a:latin typeface="+mn-lt"/>
        <a:ea typeface="+mn-ea"/>
        <a:cs typeface="+mn-cs"/>
      </a:defRPr>
    </a:lvl4pPr>
    <a:lvl5pPr marL="1713220" algn="l" defTabSz="856610" rtl="0" eaLnBrk="1" latinLnBrk="0" hangingPunct="1">
      <a:defRPr kumimoji="1" sz="1100" kern="1200">
        <a:solidFill>
          <a:schemeClr val="tx1"/>
        </a:solidFill>
        <a:latin typeface="+mn-lt"/>
        <a:ea typeface="+mn-ea"/>
        <a:cs typeface="+mn-cs"/>
      </a:defRPr>
    </a:lvl5pPr>
    <a:lvl6pPr marL="2141525" algn="l" defTabSz="856610" rtl="0" eaLnBrk="1" latinLnBrk="0" hangingPunct="1">
      <a:defRPr kumimoji="1" sz="1100" kern="1200">
        <a:solidFill>
          <a:schemeClr val="tx1"/>
        </a:solidFill>
        <a:latin typeface="+mn-lt"/>
        <a:ea typeface="+mn-ea"/>
        <a:cs typeface="+mn-cs"/>
      </a:defRPr>
    </a:lvl6pPr>
    <a:lvl7pPr marL="2569830" algn="l" defTabSz="856610" rtl="0" eaLnBrk="1" latinLnBrk="0" hangingPunct="1">
      <a:defRPr kumimoji="1" sz="1100" kern="1200">
        <a:solidFill>
          <a:schemeClr val="tx1"/>
        </a:solidFill>
        <a:latin typeface="+mn-lt"/>
        <a:ea typeface="+mn-ea"/>
        <a:cs typeface="+mn-cs"/>
      </a:defRPr>
    </a:lvl7pPr>
    <a:lvl8pPr marL="2998135" algn="l" defTabSz="856610" rtl="0" eaLnBrk="1" latinLnBrk="0" hangingPunct="1">
      <a:defRPr kumimoji="1" sz="1100" kern="1200">
        <a:solidFill>
          <a:schemeClr val="tx1"/>
        </a:solidFill>
        <a:latin typeface="+mn-lt"/>
        <a:ea typeface="+mn-ea"/>
        <a:cs typeface="+mn-cs"/>
      </a:defRPr>
    </a:lvl8pPr>
    <a:lvl9pPr marL="3426440" algn="l" defTabSz="856610" rtl="0" eaLnBrk="1" latinLnBrk="0" hangingPunct="1">
      <a:defRPr kumimoji="1"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2</a:t>
            </a:fld>
            <a:endParaRPr kumimoji="1" lang="ja-JP" altLang="en-US"/>
          </a:p>
        </p:txBody>
      </p:sp>
    </p:spTree>
    <p:extLst>
      <p:ext uri="{BB962C8B-B14F-4D97-AF65-F5344CB8AC3E}">
        <p14:creationId xmlns:p14="http://schemas.microsoft.com/office/powerpoint/2010/main" val="3075913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3</a:t>
            </a:fld>
            <a:endParaRPr kumimoji="1" lang="ja-JP" altLang="en-US"/>
          </a:p>
        </p:txBody>
      </p:sp>
    </p:spTree>
    <p:extLst>
      <p:ext uri="{BB962C8B-B14F-4D97-AF65-F5344CB8AC3E}">
        <p14:creationId xmlns:p14="http://schemas.microsoft.com/office/powerpoint/2010/main" val="3266975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4</a:t>
            </a:fld>
            <a:endParaRPr kumimoji="1" lang="ja-JP" altLang="en-US"/>
          </a:p>
        </p:txBody>
      </p:sp>
    </p:spTree>
    <p:extLst>
      <p:ext uri="{BB962C8B-B14F-4D97-AF65-F5344CB8AC3E}">
        <p14:creationId xmlns:p14="http://schemas.microsoft.com/office/powerpoint/2010/main" val="1947854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5</a:t>
            </a:fld>
            <a:endParaRPr kumimoji="1" lang="ja-JP" altLang="en-US"/>
          </a:p>
        </p:txBody>
      </p:sp>
    </p:spTree>
    <p:extLst>
      <p:ext uri="{BB962C8B-B14F-4D97-AF65-F5344CB8AC3E}">
        <p14:creationId xmlns:p14="http://schemas.microsoft.com/office/powerpoint/2010/main" val="36778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6</a:t>
            </a:fld>
            <a:endParaRPr kumimoji="1" lang="ja-JP" altLang="en-US"/>
          </a:p>
        </p:txBody>
      </p:sp>
    </p:spTree>
    <p:extLst>
      <p:ext uri="{BB962C8B-B14F-4D97-AF65-F5344CB8AC3E}">
        <p14:creationId xmlns:p14="http://schemas.microsoft.com/office/powerpoint/2010/main" val="308418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5013" y="744538"/>
            <a:ext cx="27971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B1A2BD6-3A33-455F-9D55-A0706420444C}" type="slidenum">
              <a:rPr kumimoji="1" lang="ja-JP" altLang="en-US" smtClean="0"/>
              <a:t>7</a:t>
            </a:fld>
            <a:endParaRPr kumimoji="1" lang="ja-JP" altLang="en-US"/>
          </a:p>
        </p:txBody>
      </p:sp>
    </p:spTree>
    <p:extLst>
      <p:ext uri="{BB962C8B-B14F-4D97-AF65-F5344CB8AC3E}">
        <p14:creationId xmlns:p14="http://schemas.microsoft.com/office/powerpoint/2010/main" val="4115361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cxnSp>
        <p:nvCxnSpPr>
          <p:cNvPr id="2" name="直線コネクタ 1"/>
          <p:cNvCxnSpPr/>
          <p:nvPr userDrawn="1"/>
        </p:nvCxnSpPr>
        <p:spPr>
          <a:xfrm>
            <a:off x="0" y="702009"/>
            <a:ext cx="6853847" cy="0"/>
          </a:xfrm>
          <a:prstGeom prst="line">
            <a:avLst/>
          </a:prstGeom>
          <a:ln w="38100"/>
        </p:spPr>
        <p:style>
          <a:lnRef idx="1">
            <a:schemeClr val="dk1"/>
          </a:lnRef>
          <a:fillRef idx="0">
            <a:schemeClr val="dk1"/>
          </a:fillRef>
          <a:effectRef idx="0">
            <a:schemeClr val="dk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lIns="85661" tIns="42830" rIns="85661" bIns="42830"/>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342900" y="2133604"/>
            <a:ext cx="6172200" cy="6034617"/>
          </a:xfrm>
          <a:prstGeom prst="rect">
            <a:avLst/>
          </a:prstGeom>
        </p:spPr>
        <p:txBody>
          <a:bodyPr vert="eaVert" lIns="85661" tIns="42830" rIns="85661" bIns="4283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5" name="フッター プレースホルダ 4"/>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6" name="スライド番号プレースホルダ 5"/>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8"/>
            <a:ext cx="1543050" cy="7802033"/>
          </a:xfrm>
          <a:prstGeom prst="rect">
            <a:avLst/>
          </a:prstGeom>
        </p:spPr>
        <p:txBody>
          <a:bodyPr vert="eaVert" lIns="85661" tIns="42830" rIns="85661" bIns="42830"/>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342900" y="366188"/>
            <a:ext cx="4514850" cy="7802033"/>
          </a:xfrm>
          <a:prstGeom prst="rect">
            <a:avLst/>
          </a:prstGeom>
        </p:spPr>
        <p:txBody>
          <a:bodyPr vert="eaVert" lIns="85661" tIns="42830" rIns="85661" bIns="4283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5" name="フッター プレースホルダ 4"/>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6" name="スライド番号プレースホルダ 5"/>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lIns="85661" tIns="42830" rIns="85661" bIns="42830"/>
          <a:lstStyle/>
          <a:p>
            <a:r>
              <a:rPr kumimoji="1" lang="ja-JP" altLang="en-US"/>
              <a:t>マスター タイトルの書式設定</a:t>
            </a:r>
          </a:p>
        </p:txBody>
      </p:sp>
      <p:sp>
        <p:nvSpPr>
          <p:cNvPr id="3" name="コンテンツ プレースホルダ 2"/>
          <p:cNvSpPr>
            <a:spLocks noGrp="1"/>
          </p:cNvSpPr>
          <p:nvPr>
            <p:ph idx="1"/>
          </p:nvPr>
        </p:nvSpPr>
        <p:spPr>
          <a:xfrm>
            <a:off x="342900" y="2133604"/>
            <a:ext cx="6172200" cy="6034617"/>
          </a:xfrm>
          <a:prstGeom prst="rect">
            <a:avLst/>
          </a:prstGeom>
        </p:spPr>
        <p:txBody>
          <a:bodyPr lIns="85661" tIns="42830" rIns="85661" bIns="4283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5" name="フッター プレースホルダ 4"/>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6" name="スライド番号プレースホルダ 5"/>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5875870"/>
            <a:ext cx="5829300" cy="1816100"/>
          </a:xfrm>
          <a:prstGeom prst="rect">
            <a:avLst/>
          </a:prstGeom>
        </p:spPr>
        <p:txBody>
          <a:bodyPr lIns="85661" tIns="42830" rIns="85661" bIns="42830" anchor="t"/>
          <a:lstStyle>
            <a:lvl1pPr algn="l">
              <a:defRPr sz="4933"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541734" y="3875619"/>
            <a:ext cx="5829300" cy="2000248"/>
          </a:xfrm>
          <a:prstGeom prst="rect">
            <a:avLst/>
          </a:prstGeom>
        </p:spPr>
        <p:txBody>
          <a:bodyPr lIns="85661" tIns="42830" rIns="85661" bIns="42830" anchor="b"/>
          <a:lstStyle>
            <a:lvl1pPr marL="0" indent="0">
              <a:buNone/>
              <a:defRPr sz="2533">
                <a:solidFill>
                  <a:schemeClr val="tx1">
                    <a:tint val="75000"/>
                  </a:schemeClr>
                </a:solidFill>
              </a:defRPr>
            </a:lvl1pPr>
            <a:lvl2pPr marL="571059" indent="0">
              <a:buNone/>
              <a:defRPr sz="2267">
                <a:solidFill>
                  <a:schemeClr val="tx1">
                    <a:tint val="75000"/>
                  </a:schemeClr>
                </a:solidFill>
              </a:defRPr>
            </a:lvl2pPr>
            <a:lvl3pPr marL="1142118" indent="0">
              <a:buNone/>
              <a:defRPr sz="2000">
                <a:solidFill>
                  <a:schemeClr val="tx1">
                    <a:tint val="75000"/>
                  </a:schemeClr>
                </a:solidFill>
              </a:defRPr>
            </a:lvl3pPr>
            <a:lvl4pPr marL="1713177" indent="0">
              <a:buNone/>
              <a:defRPr sz="1733">
                <a:solidFill>
                  <a:schemeClr val="tx1">
                    <a:tint val="75000"/>
                  </a:schemeClr>
                </a:solidFill>
              </a:defRPr>
            </a:lvl4pPr>
            <a:lvl5pPr marL="2284236" indent="0">
              <a:buNone/>
              <a:defRPr sz="1733">
                <a:solidFill>
                  <a:schemeClr val="tx1">
                    <a:tint val="75000"/>
                  </a:schemeClr>
                </a:solidFill>
              </a:defRPr>
            </a:lvl5pPr>
            <a:lvl6pPr marL="2855295" indent="0">
              <a:buNone/>
              <a:defRPr sz="1733">
                <a:solidFill>
                  <a:schemeClr val="tx1">
                    <a:tint val="75000"/>
                  </a:schemeClr>
                </a:solidFill>
              </a:defRPr>
            </a:lvl6pPr>
            <a:lvl7pPr marL="3426354" indent="0">
              <a:buNone/>
              <a:defRPr sz="1733">
                <a:solidFill>
                  <a:schemeClr val="tx1">
                    <a:tint val="75000"/>
                  </a:schemeClr>
                </a:solidFill>
              </a:defRPr>
            </a:lvl7pPr>
            <a:lvl8pPr marL="3997413" indent="0">
              <a:buNone/>
              <a:defRPr sz="1733">
                <a:solidFill>
                  <a:schemeClr val="tx1">
                    <a:tint val="75000"/>
                  </a:schemeClr>
                </a:solidFill>
              </a:defRPr>
            </a:lvl8pPr>
            <a:lvl9pPr marL="4568472" indent="0">
              <a:buNone/>
              <a:defRPr sz="1733">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5" name="フッター プレースホルダ 4"/>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6" name="スライド番号プレースホルダ 5"/>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lIns="85661" tIns="42830" rIns="85661" bIns="42830"/>
          <a:lstStyle/>
          <a:p>
            <a:r>
              <a:rPr kumimoji="1" lang="ja-JP" altLang="en-US"/>
              <a:t>マスター タイトルの書式設定</a:t>
            </a:r>
          </a:p>
        </p:txBody>
      </p:sp>
      <p:sp>
        <p:nvSpPr>
          <p:cNvPr id="3" name="コンテンツ プレースホルダ 2"/>
          <p:cNvSpPr>
            <a:spLocks noGrp="1"/>
          </p:cNvSpPr>
          <p:nvPr>
            <p:ph sz="half" idx="1"/>
          </p:nvPr>
        </p:nvSpPr>
        <p:spPr>
          <a:xfrm>
            <a:off x="342900" y="2133604"/>
            <a:ext cx="3028950" cy="6034617"/>
          </a:xfrm>
          <a:prstGeom prst="rect">
            <a:avLst/>
          </a:prstGeom>
        </p:spPr>
        <p:txBody>
          <a:bodyPr lIns="85661" tIns="42830" rIns="85661" bIns="42830"/>
          <a:lstStyle>
            <a:lvl1pPr>
              <a:defRPr sz="3467"/>
            </a:lvl1pPr>
            <a:lvl2pPr>
              <a:defRPr sz="2933"/>
            </a:lvl2pPr>
            <a:lvl3pPr>
              <a:defRPr sz="2533"/>
            </a:lvl3pPr>
            <a:lvl4pPr>
              <a:defRPr sz="2267"/>
            </a:lvl4pPr>
            <a:lvl5pPr>
              <a:defRPr sz="2267"/>
            </a:lvl5pPr>
            <a:lvl6pPr>
              <a:defRPr sz="2267"/>
            </a:lvl6pPr>
            <a:lvl7pPr>
              <a:defRPr sz="2267"/>
            </a:lvl7pPr>
            <a:lvl8pPr>
              <a:defRPr sz="2267"/>
            </a:lvl8pPr>
            <a:lvl9pPr>
              <a:defRPr sz="22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133604"/>
            <a:ext cx="3028950" cy="6034617"/>
          </a:xfrm>
          <a:prstGeom prst="rect">
            <a:avLst/>
          </a:prstGeom>
        </p:spPr>
        <p:txBody>
          <a:bodyPr lIns="85661" tIns="42830" rIns="85661" bIns="42830"/>
          <a:lstStyle>
            <a:lvl1pPr>
              <a:defRPr sz="3467"/>
            </a:lvl1pPr>
            <a:lvl2pPr>
              <a:defRPr sz="2933"/>
            </a:lvl2pPr>
            <a:lvl3pPr>
              <a:defRPr sz="2533"/>
            </a:lvl3pPr>
            <a:lvl4pPr>
              <a:defRPr sz="2267"/>
            </a:lvl4pPr>
            <a:lvl5pPr>
              <a:defRPr sz="2267"/>
            </a:lvl5pPr>
            <a:lvl6pPr>
              <a:defRPr sz="2267"/>
            </a:lvl6pPr>
            <a:lvl7pPr>
              <a:defRPr sz="2267"/>
            </a:lvl7pPr>
            <a:lvl8pPr>
              <a:defRPr sz="2267"/>
            </a:lvl8pPr>
            <a:lvl9pPr>
              <a:defRPr sz="22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6" name="フッター プレースホルダ 5"/>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7" name="スライド番号プレースホルダ 6"/>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lIns="85661" tIns="42830" rIns="85661" bIns="42830"/>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342901" y="2046819"/>
            <a:ext cx="3030141" cy="853016"/>
          </a:xfrm>
          <a:prstGeom prst="rect">
            <a:avLst/>
          </a:prstGeom>
        </p:spPr>
        <p:txBody>
          <a:bodyPr lIns="85661" tIns="42830" rIns="85661" bIns="42830" anchor="b"/>
          <a:lstStyle>
            <a:lvl1pPr marL="0" indent="0">
              <a:buNone/>
              <a:defRPr sz="2933" b="1"/>
            </a:lvl1pPr>
            <a:lvl2pPr marL="571059" indent="0">
              <a:buNone/>
              <a:defRPr sz="2533" b="1"/>
            </a:lvl2pPr>
            <a:lvl3pPr marL="1142118" indent="0">
              <a:buNone/>
              <a:defRPr sz="2267" b="1"/>
            </a:lvl3pPr>
            <a:lvl4pPr marL="1713177" indent="0">
              <a:buNone/>
              <a:defRPr sz="2000" b="1"/>
            </a:lvl4pPr>
            <a:lvl5pPr marL="2284236" indent="0">
              <a:buNone/>
              <a:defRPr sz="2000" b="1"/>
            </a:lvl5pPr>
            <a:lvl6pPr marL="2855295" indent="0">
              <a:buNone/>
              <a:defRPr sz="2000" b="1"/>
            </a:lvl6pPr>
            <a:lvl7pPr marL="3426354" indent="0">
              <a:buNone/>
              <a:defRPr sz="2000" b="1"/>
            </a:lvl7pPr>
            <a:lvl8pPr marL="3997413" indent="0">
              <a:buNone/>
              <a:defRPr sz="2000" b="1"/>
            </a:lvl8pPr>
            <a:lvl9pPr marL="4568472" indent="0">
              <a:buNone/>
              <a:defRPr sz="20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342901" y="2899835"/>
            <a:ext cx="3030141" cy="5268384"/>
          </a:xfrm>
          <a:prstGeom prst="rect">
            <a:avLst/>
          </a:prstGeom>
        </p:spPr>
        <p:txBody>
          <a:bodyPr lIns="85661" tIns="42830" rIns="85661" bIns="42830"/>
          <a:lstStyle>
            <a:lvl1pPr>
              <a:defRPr sz="2933"/>
            </a:lvl1pPr>
            <a:lvl2pPr>
              <a:defRPr sz="2533"/>
            </a:lvl2pPr>
            <a:lvl3pPr>
              <a:defRPr sz="2267"/>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1" y="2046819"/>
            <a:ext cx="3031331" cy="853016"/>
          </a:xfrm>
          <a:prstGeom prst="rect">
            <a:avLst/>
          </a:prstGeom>
        </p:spPr>
        <p:txBody>
          <a:bodyPr lIns="85661" tIns="42830" rIns="85661" bIns="42830" anchor="b"/>
          <a:lstStyle>
            <a:lvl1pPr marL="0" indent="0">
              <a:buNone/>
              <a:defRPr sz="2933" b="1"/>
            </a:lvl1pPr>
            <a:lvl2pPr marL="571059" indent="0">
              <a:buNone/>
              <a:defRPr sz="2533" b="1"/>
            </a:lvl2pPr>
            <a:lvl3pPr marL="1142118" indent="0">
              <a:buNone/>
              <a:defRPr sz="2267" b="1"/>
            </a:lvl3pPr>
            <a:lvl4pPr marL="1713177" indent="0">
              <a:buNone/>
              <a:defRPr sz="2000" b="1"/>
            </a:lvl4pPr>
            <a:lvl5pPr marL="2284236" indent="0">
              <a:buNone/>
              <a:defRPr sz="2000" b="1"/>
            </a:lvl5pPr>
            <a:lvl6pPr marL="2855295" indent="0">
              <a:buNone/>
              <a:defRPr sz="2000" b="1"/>
            </a:lvl6pPr>
            <a:lvl7pPr marL="3426354" indent="0">
              <a:buNone/>
              <a:defRPr sz="2000" b="1"/>
            </a:lvl7pPr>
            <a:lvl8pPr marL="3997413" indent="0">
              <a:buNone/>
              <a:defRPr sz="2000" b="1"/>
            </a:lvl8pPr>
            <a:lvl9pPr marL="4568472" indent="0">
              <a:buNone/>
              <a:defRPr sz="20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3483771" y="2899835"/>
            <a:ext cx="3031331" cy="5268384"/>
          </a:xfrm>
          <a:prstGeom prst="rect">
            <a:avLst/>
          </a:prstGeom>
        </p:spPr>
        <p:txBody>
          <a:bodyPr lIns="85661" tIns="42830" rIns="85661" bIns="42830"/>
          <a:lstStyle>
            <a:lvl1pPr>
              <a:defRPr sz="2933"/>
            </a:lvl1pPr>
            <a:lvl2pPr>
              <a:defRPr sz="2533"/>
            </a:lvl2pPr>
            <a:lvl3pPr>
              <a:defRPr sz="2267"/>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8" name="フッター プレースホルダ 7"/>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9" name="スライド番号プレースホルダ 8"/>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lIns="85661" tIns="42830" rIns="85661" bIns="42830"/>
          <a:lstStyle/>
          <a:p>
            <a:r>
              <a:rPr kumimoji="1" lang="ja-JP" altLang="en-US"/>
              <a:t>マスター タイトルの書式設定</a:t>
            </a:r>
          </a:p>
        </p:txBody>
      </p:sp>
      <p:sp>
        <p:nvSpPr>
          <p:cNvPr id="3" name="日付プレースホルダ 2"/>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4" name="フッター プレースホルダ 3"/>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5" name="スライド番号プレースホルダ 4"/>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3" name="フッター プレースホルダ 2"/>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4" name="スライド番号プレースホルダ 3"/>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64067"/>
            <a:ext cx="2256234" cy="1549400"/>
          </a:xfrm>
          <a:prstGeom prst="rect">
            <a:avLst/>
          </a:prstGeom>
        </p:spPr>
        <p:txBody>
          <a:bodyPr lIns="85661" tIns="42830" rIns="85661" bIns="42830" anchor="b"/>
          <a:lstStyle>
            <a:lvl1pPr algn="l">
              <a:defRPr sz="2533" b="1"/>
            </a:lvl1pPr>
          </a:lstStyle>
          <a:p>
            <a:r>
              <a:rPr kumimoji="1" lang="ja-JP" altLang="en-US"/>
              <a:t>マスター タイトルの書式設定</a:t>
            </a:r>
          </a:p>
        </p:txBody>
      </p:sp>
      <p:sp>
        <p:nvSpPr>
          <p:cNvPr id="3" name="コンテンツ プレースホルダ 2"/>
          <p:cNvSpPr>
            <a:spLocks noGrp="1"/>
          </p:cNvSpPr>
          <p:nvPr>
            <p:ph idx="1"/>
          </p:nvPr>
        </p:nvSpPr>
        <p:spPr>
          <a:xfrm>
            <a:off x="2681289" y="364070"/>
            <a:ext cx="3833812" cy="7804151"/>
          </a:xfrm>
          <a:prstGeom prst="rect">
            <a:avLst/>
          </a:prstGeom>
        </p:spPr>
        <p:txBody>
          <a:bodyPr lIns="85661" tIns="42830" rIns="85661" bIns="42830"/>
          <a:lstStyle>
            <a:lvl1pPr>
              <a:defRPr sz="4000"/>
            </a:lvl1pPr>
            <a:lvl2pPr>
              <a:defRPr sz="3467"/>
            </a:lvl2pPr>
            <a:lvl3pPr>
              <a:defRPr sz="2933"/>
            </a:lvl3pPr>
            <a:lvl4pPr>
              <a:defRPr sz="2533"/>
            </a:lvl4pPr>
            <a:lvl5pPr>
              <a:defRPr sz="2533"/>
            </a:lvl5pPr>
            <a:lvl6pPr>
              <a:defRPr sz="2533"/>
            </a:lvl6pPr>
            <a:lvl7pPr>
              <a:defRPr sz="2533"/>
            </a:lvl7pPr>
            <a:lvl8pPr>
              <a:defRPr sz="2533"/>
            </a:lvl8pPr>
            <a:lvl9pPr>
              <a:defRPr sz="25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2" y="1913470"/>
            <a:ext cx="2256234" cy="6254751"/>
          </a:xfrm>
          <a:prstGeom prst="rect">
            <a:avLst/>
          </a:prstGeom>
        </p:spPr>
        <p:txBody>
          <a:bodyPr lIns="85661" tIns="42830" rIns="85661" bIns="42830"/>
          <a:lstStyle>
            <a:lvl1pPr marL="0" indent="0">
              <a:buNone/>
              <a:defRPr sz="1733"/>
            </a:lvl1pPr>
            <a:lvl2pPr marL="571059" indent="0">
              <a:buNone/>
              <a:defRPr sz="1467"/>
            </a:lvl2pPr>
            <a:lvl3pPr marL="1142118" indent="0">
              <a:buNone/>
              <a:defRPr sz="1200"/>
            </a:lvl3pPr>
            <a:lvl4pPr marL="1713177" indent="0">
              <a:buNone/>
              <a:defRPr sz="1067"/>
            </a:lvl4pPr>
            <a:lvl5pPr marL="2284236" indent="0">
              <a:buNone/>
              <a:defRPr sz="1067"/>
            </a:lvl5pPr>
            <a:lvl6pPr marL="2855295" indent="0">
              <a:buNone/>
              <a:defRPr sz="1067"/>
            </a:lvl6pPr>
            <a:lvl7pPr marL="3426354" indent="0">
              <a:buNone/>
              <a:defRPr sz="1067"/>
            </a:lvl7pPr>
            <a:lvl8pPr marL="3997413" indent="0">
              <a:buNone/>
              <a:defRPr sz="1067"/>
            </a:lvl8pPr>
            <a:lvl9pPr marL="4568472" indent="0">
              <a:buNone/>
              <a:defRPr sz="1067"/>
            </a:lvl9pPr>
          </a:lstStyle>
          <a:p>
            <a:pPr lvl="0"/>
            <a:r>
              <a:rPr kumimoji="1" lang="ja-JP" altLang="en-US"/>
              <a:t>マスター テキストの書式設定</a:t>
            </a:r>
          </a:p>
        </p:txBody>
      </p:sp>
      <p:sp>
        <p:nvSpPr>
          <p:cNvPr id="5" name="日付プレースホルダ 4"/>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6" name="フッター プレースホルダ 5"/>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7" name="スライド番号プレースホルダ 6"/>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799"/>
            <a:ext cx="4114800" cy="755651"/>
          </a:xfrm>
          <a:prstGeom prst="rect">
            <a:avLst/>
          </a:prstGeom>
        </p:spPr>
        <p:txBody>
          <a:bodyPr lIns="85661" tIns="42830" rIns="85661" bIns="42830" anchor="b"/>
          <a:lstStyle>
            <a:lvl1pPr algn="l">
              <a:defRPr sz="2533" b="1"/>
            </a:lvl1pPr>
          </a:lstStyle>
          <a:p>
            <a:r>
              <a:rPr kumimoji="1" lang="ja-JP" altLang="en-US"/>
              <a:t>マスター タイトルの書式設定</a:t>
            </a:r>
          </a:p>
        </p:txBody>
      </p:sp>
      <p:sp>
        <p:nvSpPr>
          <p:cNvPr id="3" name="図プレースホルダ 2"/>
          <p:cNvSpPr>
            <a:spLocks noGrp="1"/>
          </p:cNvSpPr>
          <p:nvPr>
            <p:ph type="pic" idx="1"/>
          </p:nvPr>
        </p:nvSpPr>
        <p:spPr>
          <a:xfrm>
            <a:off x="1344216" y="817033"/>
            <a:ext cx="4114800" cy="5486400"/>
          </a:xfrm>
          <a:prstGeom prst="rect">
            <a:avLst/>
          </a:prstGeom>
        </p:spPr>
        <p:txBody>
          <a:bodyPr lIns="85661" tIns="42830" rIns="85661" bIns="42830"/>
          <a:lstStyle>
            <a:lvl1pPr marL="0" indent="0">
              <a:buNone/>
              <a:defRPr sz="4000"/>
            </a:lvl1pPr>
            <a:lvl2pPr marL="571059" indent="0">
              <a:buNone/>
              <a:defRPr sz="3467"/>
            </a:lvl2pPr>
            <a:lvl3pPr marL="1142118" indent="0">
              <a:buNone/>
              <a:defRPr sz="2933"/>
            </a:lvl3pPr>
            <a:lvl4pPr marL="1713177" indent="0">
              <a:buNone/>
              <a:defRPr sz="2533"/>
            </a:lvl4pPr>
            <a:lvl5pPr marL="2284236" indent="0">
              <a:buNone/>
              <a:defRPr sz="2533"/>
            </a:lvl5pPr>
            <a:lvl6pPr marL="2855295" indent="0">
              <a:buNone/>
              <a:defRPr sz="2533"/>
            </a:lvl6pPr>
            <a:lvl7pPr marL="3426354" indent="0">
              <a:buNone/>
              <a:defRPr sz="2533"/>
            </a:lvl7pPr>
            <a:lvl8pPr marL="3997413" indent="0">
              <a:buNone/>
              <a:defRPr sz="2533"/>
            </a:lvl8pPr>
            <a:lvl9pPr marL="4568472" indent="0">
              <a:buNone/>
              <a:defRPr sz="2533"/>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156451"/>
            <a:ext cx="4114800" cy="1073149"/>
          </a:xfrm>
          <a:prstGeom prst="rect">
            <a:avLst/>
          </a:prstGeom>
        </p:spPr>
        <p:txBody>
          <a:bodyPr lIns="85661" tIns="42830" rIns="85661" bIns="42830"/>
          <a:lstStyle>
            <a:lvl1pPr marL="0" indent="0">
              <a:buNone/>
              <a:defRPr sz="1733"/>
            </a:lvl1pPr>
            <a:lvl2pPr marL="571059" indent="0">
              <a:buNone/>
              <a:defRPr sz="1467"/>
            </a:lvl2pPr>
            <a:lvl3pPr marL="1142118" indent="0">
              <a:buNone/>
              <a:defRPr sz="1200"/>
            </a:lvl3pPr>
            <a:lvl4pPr marL="1713177" indent="0">
              <a:buNone/>
              <a:defRPr sz="1067"/>
            </a:lvl4pPr>
            <a:lvl5pPr marL="2284236" indent="0">
              <a:buNone/>
              <a:defRPr sz="1067"/>
            </a:lvl5pPr>
            <a:lvl6pPr marL="2855295" indent="0">
              <a:buNone/>
              <a:defRPr sz="1067"/>
            </a:lvl6pPr>
            <a:lvl7pPr marL="3426354" indent="0">
              <a:buNone/>
              <a:defRPr sz="1067"/>
            </a:lvl7pPr>
            <a:lvl8pPr marL="3997413" indent="0">
              <a:buNone/>
              <a:defRPr sz="1067"/>
            </a:lvl8pPr>
            <a:lvl9pPr marL="4568472" indent="0">
              <a:buNone/>
              <a:defRPr sz="1067"/>
            </a:lvl9pPr>
          </a:lstStyle>
          <a:p>
            <a:pPr lvl="0"/>
            <a:r>
              <a:rPr kumimoji="1" lang="ja-JP" altLang="en-US"/>
              <a:t>マスター テキストの書式設定</a:t>
            </a:r>
          </a:p>
        </p:txBody>
      </p:sp>
      <p:sp>
        <p:nvSpPr>
          <p:cNvPr id="5" name="日付プレースホルダ 4"/>
          <p:cNvSpPr>
            <a:spLocks noGrp="1"/>
          </p:cNvSpPr>
          <p:nvPr>
            <p:ph type="dt" sz="half" idx="10"/>
          </p:nvPr>
        </p:nvSpPr>
        <p:spPr>
          <a:xfrm>
            <a:off x="342900" y="8475138"/>
            <a:ext cx="1600200" cy="486833"/>
          </a:xfrm>
          <a:prstGeom prst="rect">
            <a:avLst/>
          </a:prstGeom>
        </p:spPr>
        <p:txBody>
          <a:bodyPr lIns="85661" tIns="42830" rIns="85661" bIns="42830"/>
          <a:lstStyle/>
          <a:p>
            <a:fld id="{6B61C509-C240-40A6-BB1A-64BE214C778E}" type="datetimeFigureOut">
              <a:rPr kumimoji="1" lang="ja-JP" altLang="en-US" smtClean="0"/>
              <a:pPr/>
              <a:t>2021/2/18</a:t>
            </a:fld>
            <a:endParaRPr kumimoji="1" lang="ja-JP" altLang="en-US"/>
          </a:p>
        </p:txBody>
      </p:sp>
      <p:sp>
        <p:nvSpPr>
          <p:cNvPr id="6" name="フッター プレースホルダ 5"/>
          <p:cNvSpPr>
            <a:spLocks noGrp="1"/>
          </p:cNvSpPr>
          <p:nvPr>
            <p:ph type="ftr" sz="quarter" idx="11"/>
          </p:nvPr>
        </p:nvSpPr>
        <p:spPr>
          <a:xfrm>
            <a:off x="2343150" y="8475138"/>
            <a:ext cx="2171700" cy="486833"/>
          </a:xfrm>
          <a:prstGeom prst="rect">
            <a:avLst/>
          </a:prstGeom>
        </p:spPr>
        <p:txBody>
          <a:bodyPr lIns="85661" tIns="42830" rIns="85661" bIns="42830"/>
          <a:lstStyle/>
          <a:p>
            <a:endParaRPr kumimoji="1" lang="ja-JP" altLang="en-US"/>
          </a:p>
        </p:txBody>
      </p:sp>
      <p:sp>
        <p:nvSpPr>
          <p:cNvPr id="7" name="スライド番号プレースホルダ 6"/>
          <p:cNvSpPr>
            <a:spLocks noGrp="1"/>
          </p:cNvSpPr>
          <p:nvPr>
            <p:ph type="sldNum" sz="quarter" idx="12"/>
          </p:nvPr>
        </p:nvSpPr>
        <p:spPr>
          <a:xfrm>
            <a:off x="4914900" y="8475138"/>
            <a:ext cx="1600200" cy="486833"/>
          </a:xfrm>
          <a:prstGeom prst="rect">
            <a:avLst/>
          </a:prstGeom>
        </p:spPr>
        <p:txBody>
          <a:bodyPr lIns="85661" tIns="42830" rIns="85661" bIns="42830"/>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42118" rtl="0" eaLnBrk="1" latinLnBrk="0" hangingPunct="1">
        <a:spcBef>
          <a:spcPct val="0"/>
        </a:spcBef>
        <a:buNone/>
        <a:defRPr kumimoji="1" sz="5467" kern="1200">
          <a:solidFill>
            <a:schemeClr val="tx1"/>
          </a:solidFill>
          <a:latin typeface="+mj-lt"/>
          <a:ea typeface="+mj-ea"/>
          <a:cs typeface="+mj-cs"/>
        </a:defRPr>
      </a:lvl1pPr>
    </p:titleStyle>
    <p:bodyStyle>
      <a:lvl1pPr marL="428295" indent="-428295" algn="l" defTabSz="1142118" rtl="0" eaLnBrk="1" latinLnBrk="0" hangingPunct="1">
        <a:spcBef>
          <a:spcPct val="20000"/>
        </a:spcBef>
        <a:buFont typeface="Arial" pitchFamily="34" charset="0"/>
        <a:buChar char="•"/>
        <a:defRPr kumimoji="1" sz="4000" kern="1200">
          <a:solidFill>
            <a:schemeClr val="tx1"/>
          </a:solidFill>
          <a:latin typeface="+mn-lt"/>
          <a:ea typeface="+mn-ea"/>
          <a:cs typeface="+mn-cs"/>
        </a:defRPr>
      </a:lvl1pPr>
      <a:lvl2pPr marL="927971" indent="-356912" algn="l" defTabSz="1142118" rtl="0" eaLnBrk="1" latinLnBrk="0" hangingPunct="1">
        <a:spcBef>
          <a:spcPct val="20000"/>
        </a:spcBef>
        <a:buFont typeface="Arial" pitchFamily="34" charset="0"/>
        <a:buChar char="–"/>
        <a:defRPr kumimoji="1" sz="3467" kern="1200">
          <a:solidFill>
            <a:schemeClr val="tx1"/>
          </a:solidFill>
          <a:latin typeface="+mn-lt"/>
          <a:ea typeface="+mn-ea"/>
          <a:cs typeface="+mn-cs"/>
        </a:defRPr>
      </a:lvl2pPr>
      <a:lvl3pPr marL="1427647" indent="-285529" algn="l" defTabSz="1142118" rtl="0" eaLnBrk="1" latinLnBrk="0" hangingPunct="1">
        <a:spcBef>
          <a:spcPct val="20000"/>
        </a:spcBef>
        <a:buFont typeface="Arial" pitchFamily="34" charset="0"/>
        <a:buChar char="•"/>
        <a:defRPr kumimoji="1" sz="2933" kern="1200">
          <a:solidFill>
            <a:schemeClr val="tx1"/>
          </a:solidFill>
          <a:latin typeface="+mn-lt"/>
          <a:ea typeface="+mn-ea"/>
          <a:cs typeface="+mn-cs"/>
        </a:defRPr>
      </a:lvl3pPr>
      <a:lvl4pPr marL="1998706"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4pPr>
      <a:lvl5pPr marL="2569765"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5pPr>
      <a:lvl6pPr marL="3140824"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6pPr>
      <a:lvl7pPr marL="3711883"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7pPr>
      <a:lvl8pPr marL="4282942"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8pPr>
      <a:lvl9pPr marL="4854001" indent="-285529" algn="l" defTabSz="1142118" rtl="0" eaLnBrk="1" latinLnBrk="0" hangingPunct="1">
        <a:spcBef>
          <a:spcPct val="20000"/>
        </a:spcBef>
        <a:buFont typeface="Arial" pitchFamily="34" charset="0"/>
        <a:buChar char="•"/>
        <a:defRPr kumimoji="1" sz="2533" kern="1200">
          <a:solidFill>
            <a:schemeClr val="tx1"/>
          </a:solidFill>
          <a:latin typeface="+mn-lt"/>
          <a:ea typeface="+mn-ea"/>
          <a:cs typeface="+mn-cs"/>
        </a:defRPr>
      </a:lvl9pPr>
    </p:bodyStyle>
    <p:otherStyle>
      <a:defPPr>
        <a:defRPr lang="ja-JP"/>
      </a:defPPr>
      <a:lvl1pPr marL="0" algn="l" defTabSz="1142118" rtl="0" eaLnBrk="1" latinLnBrk="0" hangingPunct="1">
        <a:defRPr kumimoji="1" sz="2267" kern="1200">
          <a:solidFill>
            <a:schemeClr val="tx1"/>
          </a:solidFill>
          <a:latin typeface="+mn-lt"/>
          <a:ea typeface="+mn-ea"/>
          <a:cs typeface="+mn-cs"/>
        </a:defRPr>
      </a:lvl1pPr>
      <a:lvl2pPr marL="571059" algn="l" defTabSz="1142118" rtl="0" eaLnBrk="1" latinLnBrk="0" hangingPunct="1">
        <a:defRPr kumimoji="1" sz="2267" kern="1200">
          <a:solidFill>
            <a:schemeClr val="tx1"/>
          </a:solidFill>
          <a:latin typeface="+mn-lt"/>
          <a:ea typeface="+mn-ea"/>
          <a:cs typeface="+mn-cs"/>
        </a:defRPr>
      </a:lvl2pPr>
      <a:lvl3pPr marL="1142118" algn="l" defTabSz="1142118" rtl="0" eaLnBrk="1" latinLnBrk="0" hangingPunct="1">
        <a:defRPr kumimoji="1" sz="2267" kern="1200">
          <a:solidFill>
            <a:schemeClr val="tx1"/>
          </a:solidFill>
          <a:latin typeface="+mn-lt"/>
          <a:ea typeface="+mn-ea"/>
          <a:cs typeface="+mn-cs"/>
        </a:defRPr>
      </a:lvl3pPr>
      <a:lvl4pPr marL="1713177" algn="l" defTabSz="1142118" rtl="0" eaLnBrk="1" latinLnBrk="0" hangingPunct="1">
        <a:defRPr kumimoji="1" sz="2267" kern="1200">
          <a:solidFill>
            <a:schemeClr val="tx1"/>
          </a:solidFill>
          <a:latin typeface="+mn-lt"/>
          <a:ea typeface="+mn-ea"/>
          <a:cs typeface="+mn-cs"/>
        </a:defRPr>
      </a:lvl4pPr>
      <a:lvl5pPr marL="2284236" algn="l" defTabSz="1142118" rtl="0" eaLnBrk="1" latinLnBrk="0" hangingPunct="1">
        <a:defRPr kumimoji="1" sz="2267" kern="1200">
          <a:solidFill>
            <a:schemeClr val="tx1"/>
          </a:solidFill>
          <a:latin typeface="+mn-lt"/>
          <a:ea typeface="+mn-ea"/>
          <a:cs typeface="+mn-cs"/>
        </a:defRPr>
      </a:lvl5pPr>
      <a:lvl6pPr marL="2855295" algn="l" defTabSz="1142118" rtl="0" eaLnBrk="1" latinLnBrk="0" hangingPunct="1">
        <a:defRPr kumimoji="1" sz="2267" kern="1200">
          <a:solidFill>
            <a:schemeClr val="tx1"/>
          </a:solidFill>
          <a:latin typeface="+mn-lt"/>
          <a:ea typeface="+mn-ea"/>
          <a:cs typeface="+mn-cs"/>
        </a:defRPr>
      </a:lvl6pPr>
      <a:lvl7pPr marL="3426354" algn="l" defTabSz="1142118" rtl="0" eaLnBrk="1" latinLnBrk="0" hangingPunct="1">
        <a:defRPr kumimoji="1" sz="2267" kern="1200">
          <a:solidFill>
            <a:schemeClr val="tx1"/>
          </a:solidFill>
          <a:latin typeface="+mn-lt"/>
          <a:ea typeface="+mn-ea"/>
          <a:cs typeface="+mn-cs"/>
        </a:defRPr>
      </a:lvl7pPr>
      <a:lvl8pPr marL="3997413" algn="l" defTabSz="1142118" rtl="0" eaLnBrk="1" latinLnBrk="0" hangingPunct="1">
        <a:defRPr kumimoji="1" sz="2267" kern="1200">
          <a:solidFill>
            <a:schemeClr val="tx1"/>
          </a:solidFill>
          <a:latin typeface="+mn-lt"/>
          <a:ea typeface="+mn-ea"/>
          <a:cs typeface="+mn-cs"/>
        </a:defRPr>
      </a:lvl8pPr>
      <a:lvl9pPr marL="4568472" algn="l" defTabSz="1142118" rtl="0" eaLnBrk="1" latinLnBrk="0" hangingPunct="1">
        <a:defRPr kumimoji="1" sz="22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16632" y="100189"/>
            <a:ext cx="5453619"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衛生管理区域内の整理・整頓</a:t>
            </a:r>
            <a:endParaRPr lang="en-US" altLang="ja-JP" sz="2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88" name="正方形/長方形 87">
            <a:extLst>
              <a:ext uri="{FF2B5EF4-FFF2-40B4-BE49-F238E27FC236}">
                <a16:creationId xmlns:a16="http://schemas.microsoft.com/office/drawing/2014/main" id="{0593B478-29CE-49A7-B350-62D633020F9F}"/>
              </a:ext>
            </a:extLst>
          </p:cNvPr>
          <p:cNvSpPr/>
          <p:nvPr/>
        </p:nvSpPr>
        <p:spPr>
          <a:xfrm>
            <a:off x="1" y="781091"/>
            <a:ext cx="6857999" cy="669863"/>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目的別に資材等の保管場所を設定し、　　　　　　　　　　に整理・整頓し、業務日誌に記録する。</a:t>
            </a:r>
            <a:endParaRPr lang="en-US" altLang="ja-JP" dirty="0">
              <a:latin typeface="HG丸ｺﾞｼｯｸM-PRO" panose="020F0600000000000000" pitchFamily="50" charset="-128"/>
              <a:ea typeface="HG丸ｺﾞｼｯｸM-PRO" panose="020F0600000000000000" pitchFamily="50" charset="-128"/>
            </a:endParaRPr>
          </a:p>
        </p:txBody>
      </p:sp>
      <p:sp>
        <p:nvSpPr>
          <p:cNvPr id="16" name="テキスト ボックス 15">
            <a:extLst>
              <a:ext uri="{FF2B5EF4-FFF2-40B4-BE49-F238E27FC236}">
                <a16:creationId xmlns:a16="http://schemas.microsoft.com/office/drawing/2014/main" id="{62B501E7-8DD9-4499-9D41-BDBAE0FAACAB}"/>
              </a:ext>
            </a:extLst>
          </p:cNvPr>
          <p:cNvSpPr txBox="1"/>
          <p:nvPr/>
        </p:nvSpPr>
        <p:spPr>
          <a:xfrm>
            <a:off x="6093296" y="8710712"/>
            <a:ext cx="648072"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kumimoji="1" lang="en-US" altLang="ja-JP" b="1" dirty="0">
                <a:latin typeface="HG丸ｺﾞｼｯｸM-PRO" panose="020F0600000000000000" pitchFamily="50" charset="-128"/>
                <a:ea typeface="HG丸ｺﾞｼｯｸM-PRO" panose="020F0600000000000000" pitchFamily="50" charset="-128"/>
              </a:rPr>
              <a:t>3-</a:t>
            </a:r>
            <a:r>
              <a:rPr lang="en-US" altLang="ja-JP" b="1" dirty="0">
                <a:latin typeface="HG丸ｺﾞｼｯｸM-PRO" panose="020F0600000000000000" pitchFamily="50" charset="-128"/>
                <a:ea typeface="HG丸ｺﾞｼｯｸM-PRO" panose="020F0600000000000000" pitchFamily="50" charset="-128"/>
              </a:rPr>
              <a:t>1</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5" name="正方形/長方形 24">
            <a:extLst>
              <a:ext uri="{FF2B5EF4-FFF2-40B4-BE49-F238E27FC236}">
                <a16:creationId xmlns:a16="http://schemas.microsoft.com/office/drawing/2014/main" id="{5415F21C-AF00-4FF7-9DE8-2EC2FC8A3099}"/>
              </a:ext>
            </a:extLst>
          </p:cNvPr>
          <p:cNvSpPr/>
          <p:nvPr/>
        </p:nvSpPr>
        <p:spPr>
          <a:xfrm>
            <a:off x="116632" y="5148064"/>
            <a:ext cx="6192688" cy="1898853"/>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solidFill>
                  <a:srgbClr val="FF0000"/>
                </a:solidFill>
                <a:latin typeface="HG丸ｺﾞｼｯｸM-PRO" panose="020F0600000000000000" pitchFamily="50" charset="-128"/>
                <a:ea typeface="HG丸ｺﾞｼｯｸM-PRO" panose="020F0600000000000000" pitchFamily="50" charset="-128"/>
              </a:rPr>
              <a:t>毎月、衛生管理区域内及び防護柵の周囲を除草する。</a:t>
            </a:r>
            <a:endParaRPr lang="en-US" altLang="ja-JP" dirty="0">
              <a:solidFill>
                <a:srgbClr val="FF0000"/>
              </a:solidFill>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solidFill>
                  <a:srgbClr val="FF0000"/>
                </a:solidFill>
                <a:latin typeface="HG丸ｺﾞｼｯｸM-PRO" panose="020F0600000000000000" pitchFamily="50" charset="-128"/>
                <a:ea typeface="HG丸ｺﾞｼｯｸM-PRO" panose="020F0600000000000000" pitchFamily="50" charset="-128"/>
              </a:rPr>
              <a:t>また、防護柵に破損等あった場合は、その都度、修繕する。</a:t>
            </a:r>
            <a:endParaRPr lang="en-US" altLang="ja-JP" dirty="0">
              <a:solidFill>
                <a:srgbClr val="FF0000"/>
              </a:solidFill>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solidFill>
                  <a:srgbClr val="FF0000"/>
                </a:solidFill>
                <a:latin typeface="HG丸ｺﾞｼｯｸM-PRO" panose="020F0600000000000000" pitchFamily="50" charset="-128"/>
                <a:ea typeface="HG丸ｺﾞｼｯｸM-PRO" panose="020F0600000000000000" pitchFamily="50" charset="-128"/>
              </a:rPr>
              <a:t>九州内で豚熱感染野生いのししが確認される等、農場へのウイルス侵入リスクが上がった場合には、衛生管理区域周囲に　　　　　　　　　で消石灰を散布し、業務日誌にも記録する。</a:t>
            </a:r>
            <a:endParaRPr lang="en-US" altLang="ja-JP" dirty="0">
              <a:solidFill>
                <a:srgbClr val="FF0000"/>
              </a:solidFill>
              <a:latin typeface="HG丸ｺﾞｼｯｸM-PRO" panose="020F0600000000000000" pitchFamily="50" charset="-128"/>
              <a:ea typeface="HG丸ｺﾞｼｯｸM-PRO" panose="020F0600000000000000" pitchFamily="50" charset="-128"/>
            </a:endParaRPr>
          </a:p>
        </p:txBody>
      </p:sp>
      <p:graphicFrame>
        <p:nvGraphicFramePr>
          <p:cNvPr id="3" name="表 3">
            <a:extLst>
              <a:ext uri="{FF2B5EF4-FFF2-40B4-BE49-F238E27FC236}">
                <a16:creationId xmlns:a16="http://schemas.microsoft.com/office/drawing/2014/main" id="{5AD15328-6E6B-4A4F-9FA3-7F852DF7E4C5}"/>
              </a:ext>
            </a:extLst>
          </p:cNvPr>
          <p:cNvGraphicFramePr>
            <a:graphicFrameLocks noGrp="1"/>
          </p:cNvGraphicFramePr>
          <p:nvPr/>
        </p:nvGraphicFramePr>
        <p:xfrm>
          <a:off x="802857" y="1602893"/>
          <a:ext cx="4798794" cy="2621664"/>
        </p:xfrm>
        <a:graphic>
          <a:graphicData uri="http://schemas.openxmlformats.org/drawingml/2006/table">
            <a:tbl>
              <a:tblPr firstRow="1" bandRow="1">
                <a:tableStyleId>{5C22544A-7EE6-4342-B048-85BDC9FD1C3A}</a:tableStyleId>
              </a:tblPr>
              <a:tblGrid>
                <a:gridCol w="1599598">
                  <a:extLst>
                    <a:ext uri="{9D8B030D-6E8A-4147-A177-3AD203B41FA5}">
                      <a16:colId xmlns:a16="http://schemas.microsoft.com/office/drawing/2014/main" val="450686164"/>
                    </a:ext>
                  </a:extLst>
                </a:gridCol>
                <a:gridCol w="1599598">
                  <a:extLst>
                    <a:ext uri="{9D8B030D-6E8A-4147-A177-3AD203B41FA5}">
                      <a16:colId xmlns:a16="http://schemas.microsoft.com/office/drawing/2014/main" val="2944784139"/>
                    </a:ext>
                  </a:extLst>
                </a:gridCol>
                <a:gridCol w="1599598">
                  <a:extLst>
                    <a:ext uri="{9D8B030D-6E8A-4147-A177-3AD203B41FA5}">
                      <a16:colId xmlns:a16="http://schemas.microsoft.com/office/drawing/2014/main" val="999578966"/>
                    </a:ext>
                  </a:extLst>
                </a:gridCol>
              </a:tblGrid>
              <a:tr h="370840">
                <a:tc>
                  <a:txBody>
                    <a:bodyPr/>
                    <a:lstStyle/>
                    <a:p>
                      <a:endParaRPr kumimoji="1" lang="ja-JP" altLang="en-US"/>
                    </a:p>
                  </a:txBody>
                  <a:tcP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014271364"/>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飼料保管庫</a:t>
                      </a:r>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435483588"/>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薬品庫</a:t>
                      </a:r>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849069270"/>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事務所</a:t>
                      </a:r>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795321891"/>
                  </a:ext>
                </a:extLst>
              </a:tr>
              <a:tr h="370840">
                <a:tc>
                  <a:txBody>
                    <a:bodyPr/>
                    <a:lstStyle/>
                    <a:p>
                      <a:pPr algn="l"/>
                      <a:r>
                        <a:rPr kumimoji="1" lang="ja-JP" altLang="en-US" sz="1400" dirty="0">
                          <a:latin typeface="HG丸ｺﾞｼｯｸM-PRO" panose="020F0600000000000000" pitchFamily="50" charset="-128"/>
                          <a:ea typeface="HG丸ｺﾞｼｯｸM-PRO" panose="020F0600000000000000" pitchFamily="50" charset="-128"/>
                        </a:rPr>
                        <a:t>更衣室</a:t>
                      </a:r>
                    </a:p>
                  </a:txBody>
                  <a:tcPr anchor="ct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781082680"/>
                  </a:ext>
                </a:extLst>
              </a:tr>
              <a:tr h="370840">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2315907215"/>
                  </a:ext>
                </a:extLst>
              </a:tr>
            </a:tbl>
          </a:graphicData>
        </a:graphic>
      </p:graphicFrame>
      <p:sp>
        <p:nvSpPr>
          <p:cNvPr id="8" name="テキスト ボックス 7">
            <a:extLst>
              <a:ext uri="{FF2B5EF4-FFF2-40B4-BE49-F238E27FC236}">
                <a16:creationId xmlns:a16="http://schemas.microsoft.com/office/drawing/2014/main" id="{7E9C9B95-1651-46F3-8E83-6A6151170BDC}"/>
              </a:ext>
            </a:extLst>
          </p:cNvPr>
          <p:cNvSpPr txBox="1"/>
          <p:nvPr/>
        </p:nvSpPr>
        <p:spPr>
          <a:xfrm>
            <a:off x="4005064" y="827584"/>
            <a:ext cx="2160240"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毎週水曜日　等</a:t>
            </a:r>
          </a:p>
        </p:txBody>
      </p:sp>
      <p:sp>
        <p:nvSpPr>
          <p:cNvPr id="10" name="テキスト ボックス 9">
            <a:extLst>
              <a:ext uri="{FF2B5EF4-FFF2-40B4-BE49-F238E27FC236}">
                <a16:creationId xmlns:a16="http://schemas.microsoft.com/office/drawing/2014/main" id="{6C16B986-84A4-44D9-B342-A85946878059}"/>
              </a:ext>
            </a:extLst>
          </p:cNvPr>
          <p:cNvSpPr txBox="1"/>
          <p:nvPr/>
        </p:nvSpPr>
        <p:spPr>
          <a:xfrm>
            <a:off x="1052736" y="6444208"/>
            <a:ext cx="1728192"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】1m</a:t>
            </a:r>
            <a:r>
              <a:rPr kumimoji="1" lang="ja-JP" altLang="en-US" sz="1400" dirty="0">
                <a:latin typeface="HG丸ｺﾞｼｯｸM-PRO" panose="020F0600000000000000" pitchFamily="50" charset="-128"/>
                <a:ea typeface="HG丸ｺﾞｼｯｸM-PRO" panose="020F0600000000000000" pitchFamily="50" charset="-128"/>
              </a:rPr>
              <a:t>幅　等</a:t>
            </a:r>
          </a:p>
        </p:txBody>
      </p:sp>
    </p:spTree>
    <p:extLst>
      <p:ext uri="{BB962C8B-B14F-4D97-AF65-F5344CB8AC3E}">
        <p14:creationId xmlns:p14="http://schemas.microsoft.com/office/powerpoint/2010/main" val="795787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正方形/長方形 92">
            <a:extLst>
              <a:ext uri="{FF2B5EF4-FFF2-40B4-BE49-F238E27FC236}">
                <a16:creationId xmlns:a16="http://schemas.microsoft.com/office/drawing/2014/main" id="{48AB5866-2B13-4DDF-B0E6-B7E2E12E29B6}"/>
              </a:ext>
            </a:extLst>
          </p:cNvPr>
          <p:cNvSpPr/>
          <p:nvPr/>
        </p:nvSpPr>
        <p:spPr>
          <a:xfrm>
            <a:off x="51314" y="1402811"/>
            <a:ext cx="6618046" cy="2825774"/>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豚舎周囲を毎日見回り、こぼれ餌があればその都度、清掃する。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　　　　　　　　　　　、タンクの下に消石灰を散布し、業務日誌に記録する。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常に給餌車の蓋等に破損がないかを確認する。破損を確認した場合は、直ちに修理する。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給餌後は、すぐに蓋を閉める。　　　</a:t>
            </a:r>
            <a:r>
              <a:rPr lang="ja-JP" altLang="en-US" sz="1867" dirty="0">
                <a:latin typeface="HG丸ｺﾞｼｯｸM-PRO" panose="020F0600000000000000" pitchFamily="50" charset="-128"/>
                <a:ea typeface="HG丸ｺﾞｼｯｸM-PRO" panose="020F0600000000000000" pitchFamily="50" charset="-128"/>
              </a:rPr>
              <a:t>　　　　　　　　　　　      </a:t>
            </a:r>
            <a:endParaRPr lang="en-US" altLang="ja-JP" sz="1867" dirty="0">
              <a:latin typeface="HG丸ｺﾞｼｯｸM-PRO" panose="020F0600000000000000" pitchFamily="50" charset="-128"/>
              <a:ea typeface="HG丸ｺﾞｼｯｸM-PRO" panose="020F0600000000000000" pitchFamily="50" charset="-128"/>
            </a:endParaRPr>
          </a:p>
        </p:txBody>
      </p:sp>
      <p:sp>
        <p:nvSpPr>
          <p:cNvPr id="92" name="テキスト ボックス 91">
            <a:extLst>
              <a:ext uri="{FF2B5EF4-FFF2-40B4-BE49-F238E27FC236}">
                <a16:creationId xmlns:a16="http://schemas.microsoft.com/office/drawing/2014/main" id="{0AB549CB-D4F5-4E9C-A6B2-A51557172346}"/>
              </a:ext>
            </a:extLst>
          </p:cNvPr>
          <p:cNvSpPr txBox="1"/>
          <p:nvPr/>
        </p:nvSpPr>
        <p:spPr>
          <a:xfrm>
            <a:off x="79990" y="899592"/>
            <a:ext cx="6553366"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mn-ea"/>
                <a:cs typeface="Meiryo UI" panose="020B0604030504040204" pitchFamily="50" charset="-128"/>
              </a:rPr>
              <a:t>こぼれ餌の清掃</a:t>
            </a:r>
          </a:p>
        </p:txBody>
      </p:sp>
      <p:sp>
        <p:nvSpPr>
          <p:cNvPr id="39" name="テキスト ボックス 38">
            <a:extLst>
              <a:ext uri="{FF2B5EF4-FFF2-40B4-BE49-F238E27FC236}">
                <a16:creationId xmlns:a16="http://schemas.microsoft.com/office/drawing/2014/main" id="{705AF815-C4EA-479E-95A6-7D33039A4DB8}"/>
              </a:ext>
            </a:extLst>
          </p:cNvPr>
          <p:cNvSpPr txBox="1"/>
          <p:nvPr/>
        </p:nvSpPr>
        <p:spPr>
          <a:xfrm>
            <a:off x="281932" y="147805"/>
            <a:ext cx="6118309"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飼料対策（野生動物の誘引防止）</a:t>
            </a:r>
          </a:p>
        </p:txBody>
      </p:sp>
      <p:sp>
        <p:nvSpPr>
          <p:cNvPr id="10" name="テキスト ボックス 9">
            <a:extLst>
              <a:ext uri="{FF2B5EF4-FFF2-40B4-BE49-F238E27FC236}">
                <a16:creationId xmlns:a16="http://schemas.microsoft.com/office/drawing/2014/main" id="{FD6B5DFF-D8F8-473D-AAF0-718A9A4446D6}"/>
              </a:ext>
            </a:extLst>
          </p:cNvPr>
          <p:cNvSpPr txBox="1"/>
          <p:nvPr/>
        </p:nvSpPr>
        <p:spPr>
          <a:xfrm>
            <a:off x="6165304" y="8754561"/>
            <a:ext cx="648073"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kumimoji="1" lang="en-US" altLang="ja-JP" b="1" dirty="0">
                <a:latin typeface="HG丸ｺﾞｼｯｸM-PRO" panose="020F0600000000000000" pitchFamily="50" charset="-128"/>
                <a:ea typeface="HG丸ｺﾞｼｯｸM-PRO" panose="020F0600000000000000" pitchFamily="50" charset="-128"/>
              </a:rPr>
              <a:t>3-2</a:t>
            </a: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12" name="表 3">
            <a:extLst>
              <a:ext uri="{FF2B5EF4-FFF2-40B4-BE49-F238E27FC236}">
                <a16:creationId xmlns:a16="http://schemas.microsoft.com/office/drawing/2014/main" id="{1F752FE9-3836-4A10-8511-A9D5508E9197}"/>
              </a:ext>
            </a:extLst>
          </p:cNvPr>
          <p:cNvGraphicFramePr>
            <a:graphicFrameLocks noGrp="1"/>
          </p:cNvGraphicFramePr>
          <p:nvPr>
            <p:extLst>
              <p:ext uri="{D42A27DB-BD31-4B8C-83A1-F6EECF244321}">
                <p14:modId xmlns:p14="http://schemas.microsoft.com/office/powerpoint/2010/main" val="3533870852"/>
              </p:ext>
            </p:extLst>
          </p:nvPr>
        </p:nvGraphicFramePr>
        <p:xfrm>
          <a:off x="620688" y="4788024"/>
          <a:ext cx="5256585" cy="2265936"/>
        </p:xfrm>
        <a:graphic>
          <a:graphicData uri="http://schemas.openxmlformats.org/drawingml/2006/table">
            <a:tbl>
              <a:tblPr firstRow="1" bandRow="1">
                <a:tableStyleId>{5C22544A-7EE6-4342-B048-85BDC9FD1C3A}</a:tableStyleId>
              </a:tblPr>
              <a:tblGrid>
                <a:gridCol w="1949643">
                  <a:extLst>
                    <a:ext uri="{9D8B030D-6E8A-4147-A177-3AD203B41FA5}">
                      <a16:colId xmlns:a16="http://schemas.microsoft.com/office/drawing/2014/main" val="1469714578"/>
                    </a:ext>
                  </a:extLst>
                </a:gridCol>
                <a:gridCol w="1653471">
                  <a:extLst>
                    <a:ext uri="{9D8B030D-6E8A-4147-A177-3AD203B41FA5}">
                      <a16:colId xmlns:a16="http://schemas.microsoft.com/office/drawing/2014/main" val="3812423204"/>
                    </a:ext>
                  </a:extLst>
                </a:gridCol>
                <a:gridCol w="1653471">
                  <a:extLst>
                    <a:ext uri="{9D8B030D-6E8A-4147-A177-3AD203B41FA5}">
                      <a16:colId xmlns:a16="http://schemas.microsoft.com/office/drawing/2014/main" val="2063203455"/>
                    </a:ext>
                  </a:extLst>
                </a:gridCol>
              </a:tblGrid>
              <a:tr h="370840">
                <a:tc>
                  <a:txBody>
                    <a:bodyPr/>
                    <a:lstStyle/>
                    <a:p>
                      <a:r>
                        <a:rPr kumimoji="1" lang="ja-JP" altLang="en-US" dirty="0"/>
                        <a:t>　</a:t>
                      </a:r>
                    </a:p>
                  </a:txBody>
                  <a:tcP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328077463"/>
                  </a:ext>
                </a:extLst>
              </a:tr>
              <a:tr h="370840">
                <a:tc>
                  <a:txBody>
                    <a:bodyPr/>
                    <a:lstStyle/>
                    <a:p>
                      <a:pPr algn="l"/>
                      <a:r>
                        <a:rPr kumimoji="1" lang="ja-JP" altLang="en-US" sz="1400" dirty="0">
                          <a:latin typeface="HG丸ｺﾞｼｯｸM-PRO" panose="020F0600000000000000" pitchFamily="50" charset="-128"/>
                          <a:ea typeface="HG丸ｺﾞｼｯｸM-PRO" panose="020F0600000000000000" pitchFamily="50" charset="-128"/>
                        </a:rPr>
                        <a:t>見回り</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072809196"/>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タンク周辺の清掃</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47485127"/>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タンク下の消毒</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（消石灰散布）</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521772722"/>
                  </a:ext>
                </a:extLst>
              </a:tr>
              <a:tr h="370840">
                <a:tc>
                  <a:txBody>
                    <a:bodyPr/>
                    <a:lstStyle/>
                    <a:p>
                      <a:pPr marL="0" marR="0" lvl="0" indent="0" algn="l" defTabSz="1142118" rtl="0" eaLnBrk="1" fontAlgn="auto" latinLnBrk="0" hangingPunct="1">
                        <a:lnSpc>
                          <a:spcPct val="100000"/>
                        </a:lnSpc>
                        <a:spcBef>
                          <a:spcPts val="0"/>
                        </a:spcBef>
                        <a:spcAft>
                          <a:spcPts val="0"/>
                        </a:spcAft>
                        <a:buClrTx/>
                        <a:buSzTx/>
                        <a:buFontTx/>
                        <a:buNone/>
                        <a:tabLst/>
                        <a:defRPr/>
                      </a:pPr>
                      <a:r>
                        <a:rPr kumimoji="1" lang="ja-JP" altLang="en-US" sz="1400" dirty="0">
                          <a:latin typeface="HG丸ｺﾞｼｯｸM-PRO" panose="020F0600000000000000" pitchFamily="50" charset="-128"/>
                          <a:ea typeface="HG丸ｺﾞｼｯｸM-PRO" panose="020F0600000000000000" pitchFamily="50" charset="-128"/>
                        </a:rPr>
                        <a:t>給餌車両の管理</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739617022"/>
                  </a:ext>
                </a:extLst>
              </a:tr>
            </a:tbl>
          </a:graphicData>
        </a:graphic>
      </p:graphicFrame>
      <p:sp>
        <p:nvSpPr>
          <p:cNvPr id="7" name="テキスト ボックス 6">
            <a:extLst>
              <a:ext uri="{FF2B5EF4-FFF2-40B4-BE49-F238E27FC236}">
                <a16:creationId xmlns:a16="http://schemas.microsoft.com/office/drawing/2014/main" id="{B25F1C93-842F-4613-98C0-7ADF3B755E50}"/>
              </a:ext>
            </a:extLst>
          </p:cNvPr>
          <p:cNvSpPr txBox="1"/>
          <p:nvPr/>
        </p:nvSpPr>
        <p:spPr>
          <a:xfrm>
            <a:off x="476672" y="2051720"/>
            <a:ext cx="2160240"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毎週水曜日　等</a:t>
            </a:r>
          </a:p>
        </p:txBody>
      </p:sp>
    </p:spTree>
    <p:extLst>
      <p:ext uri="{BB962C8B-B14F-4D97-AF65-F5344CB8AC3E}">
        <p14:creationId xmlns:p14="http://schemas.microsoft.com/office/powerpoint/2010/main" val="2556489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テキスト ボックス 93">
            <a:extLst>
              <a:ext uri="{FF2B5EF4-FFF2-40B4-BE49-F238E27FC236}">
                <a16:creationId xmlns:a16="http://schemas.microsoft.com/office/drawing/2014/main" id="{0F5CAD1F-6D26-4DC6-A2AE-1223229BBAC6}"/>
              </a:ext>
            </a:extLst>
          </p:cNvPr>
          <p:cNvSpPr txBox="1"/>
          <p:nvPr/>
        </p:nvSpPr>
        <p:spPr>
          <a:xfrm>
            <a:off x="144016" y="880306"/>
            <a:ext cx="6597352"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mn-ea"/>
                <a:cs typeface="Meiryo UI" panose="020B0604030504040204" pitchFamily="50" charset="-128"/>
              </a:rPr>
              <a:t>厳格な加熱処理</a:t>
            </a:r>
          </a:p>
        </p:txBody>
      </p:sp>
      <p:sp>
        <p:nvSpPr>
          <p:cNvPr id="39" name="テキスト ボックス 38">
            <a:extLst>
              <a:ext uri="{FF2B5EF4-FFF2-40B4-BE49-F238E27FC236}">
                <a16:creationId xmlns:a16="http://schemas.microsoft.com/office/drawing/2014/main" id="{705AF815-C4EA-479E-95A6-7D33039A4DB8}"/>
              </a:ext>
            </a:extLst>
          </p:cNvPr>
          <p:cNvSpPr txBox="1"/>
          <p:nvPr/>
        </p:nvSpPr>
        <p:spPr>
          <a:xfrm>
            <a:off x="213420" y="160738"/>
            <a:ext cx="6239916"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食品残さ飼料の給与対策</a:t>
            </a:r>
          </a:p>
        </p:txBody>
      </p:sp>
      <p:sp>
        <p:nvSpPr>
          <p:cNvPr id="7" name="テキスト ボックス 6">
            <a:extLst>
              <a:ext uri="{FF2B5EF4-FFF2-40B4-BE49-F238E27FC236}">
                <a16:creationId xmlns:a16="http://schemas.microsoft.com/office/drawing/2014/main" id="{F6B191A8-759A-4E89-86AE-53B6A6AE4C53}"/>
              </a:ext>
            </a:extLst>
          </p:cNvPr>
          <p:cNvSpPr txBox="1"/>
          <p:nvPr/>
        </p:nvSpPr>
        <p:spPr>
          <a:xfrm>
            <a:off x="6093296" y="8676456"/>
            <a:ext cx="648072"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lang="en-US" altLang="ja-JP" b="1" dirty="0">
                <a:latin typeface="HG丸ｺﾞｼｯｸM-PRO" panose="020F0600000000000000" pitchFamily="50" charset="-128"/>
                <a:ea typeface="HG丸ｺﾞｼｯｸM-PRO" panose="020F0600000000000000" pitchFamily="50" charset="-128"/>
              </a:rPr>
              <a:t>3-3</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AECBD9CF-36BF-4F6B-A6C9-EA7A5BD79B7A}"/>
              </a:ext>
            </a:extLst>
          </p:cNvPr>
          <p:cNvSpPr txBox="1"/>
          <p:nvPr/>
        </p:nvSpPr>
        <p:spPr>
          <a:xfrm>
            <a:off x="213420" y="1619672"/>
            <a:ext cx="6455940" cy="3493264"/>
          </a:xfrm>
          <a:prstGeom prst="rect">
            <a:avLst/>
          </a:prstGeom>
          <a:noFill/>
        </p:spPr>
        <p:txBody>
          <a:bodyPr wrap="square" rtlCol="0">
            <a:spAutoFit/>
          </a:bodyPr>
          <a:lstStyle/>
          <a:p>
            <a:pPr marL="285750" indent="-285750">
              <a:buFont typeface="HG丸ｺﾞｼｯｸM-PRO" panose="020F0600000000000000" pitchFamily="50" charset="-128"/>
              <a:buChar char="○"/>
            </a:pPr>
            <a:r>
              <a:rPr kumimoji="1" lang="ja-JP" altLang="en-US" dirty="0">
                <a:latin typeface="HG丸ｺﾞｼｯｸM-PRO" panose="020F0600000000000000" pitchFamily="50" charset="-128"/>
                <a:ea typeface="HG丸ｺﾞｼｯｸM-PRO" panose="020F0600000000000000" pitchFamily="50" charset="-128"/>
              </a:rPr>
              <a:t>加熱処理前の原材料（食品残さ）は、衛生管理区域にへ持ち込まないこと。</a:t>
            </a:r>
            <a:endParaRPr kumimoji="1"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pPr marL="285750" indent="-285750">
              <a:buFont typeface="HG丸ｺﾞｼｯｸM-PRO" panose="020F0600000000000000" pitchFamily="50" charset="-128"/>
              <a:buChar char="○"/>
            </a:pPr>
            <a:r>
              <a:rPr kumimoji="1" lang="ja-JP" altLang="en-US" dirty="0">
                <a:latin typeface="HG丸ｺﾞｼｯｸM-PRO" panose="020F0600000000000000" pitchFamily="50" charset="-128"/>
                <a:ea typeface="HG丸ｺﾞｼｯｸM-PRO" panose="020F0600000000000000" pitchFamily="50" charset="-128"/>
              </a:rPr>
              <a:t>非加熱の原材料、それを取り扱った際の衣服、靴等及び未消毒の容器を衛生管理区域内に持ち込まないこと。</a:t>
            </a:r>
            <a:endParaRPr kumimoji="1"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pPr marL="285750" indent="-285750">
              <a:buFont typeface="HG丸ｺﾞｼｯｸM-PRO" panose="020F0600000000000000" pitchFamily="50" charset="-128"/>
              <a:buChar char="○"/>
            </a:pPr>
            <a:r>
              <a:rPr kumimoji="1" lang="ja-JP" altLang="en-US" dirty="0">
                <a:latin typeface="HG丸ｺﾞｼｯｸM-PRO" panose="020F0600000000000000" pitchFamily="50" charset="-128"/>
                <a:ea typeface="HG丸ｺﾞｼｯｸM-PRO" panose="020F0600000000000000" pitchFamily="50" charset="-128"/>
              </a:rPr>
              <a:t>加熱処理は、摂氏</a:t>
            </a:r>
            <a:r>
              <a:rPr kumimoji="1" lang="en-US" altLang="ja-JP" dirty="0">
                <a:latin typeface="HG丸ｺﾞｼｯｸM-PRO" panose="020F0600000000000000" pitchFamily="50" charset="-128"/>
                <a:ea typeface="HG丸ｺﾞｼｯｸM-PRO" panose="020F0600000000000000" pitchFamily="50" charset="-128"/>
              </a:rPr>
              <a:t>90</a:t>
            </a:r>
            <a:r>
              <a:rPr kumimoji="1" lang="ja-JP" altLang="en-US" dirty="0">
                <a:latin typeface="HG丸ｺﾞｼｯｸM-PRO" panose="020F0600000000000000" pitchFamily="50" charset="-128"/>
                <a:ea typeface="HG丸ｺﾞｼｯｸM-PRO" panose="020F0600000000000000" pitchFamily="50" charset="-128"/>
              </a:rPr>
              <a:t>度以上で</a:t>
            </a:r>
            <a:r>
              <a:rPr kumimoji="1" lang="en-US" altLang="ja-JP" dirty="0">
                <a:latin typeface="HG丸ｺﾞｼｯｸM-PRO" panose="020F0600000000000000" pitchFamily="50" charset="-128"/>
                <a:ea typeface="HG丸ｺﾞｼｯｸM-PRO" panose="020F0600000000000000" pitchFamily="50" charset="-128"/>
              </a:rPr>
              <a:t>60</a:t>
            </a:r>
            <a:r>
              <a:rPr kumimoji="1" lang="ja-JP" altLang="en-US" dirty="0">
                <a:latin typeface="HG丸ｺﾞｼｯｸM-PRO" panose="020F0600000000000000" pitchFamily="50" charset="-128"/>
                <a:ea typeface="HG丸ｺﾞｼｯｸM-PRO" panose="020F0600000000000000" pitchFamily="50" charset="-128"/>
              </a:rPr>
              <a:t>分間以上又はこれと同等以上の効果を有する方法で加熱すること。</a:t>
            </a:r>
            <a:endParaRPr kumimoji="1"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pPr marL="285750" indent="-285750">
              <a:buFont typeface="HG丸ｺﾞｼｯｸM-PRO" panose="020F0600000000000000" pitchFamily="50" charset="-128"/>
              <a:buChar char="○"/>
            </a:pPr>
            <a:r>
              <a:rPr kumimoji="1" lang="ja-JP" altLang="en-US" dirty="0">
                <a:latin typeface="HG丸ｺﾞｼｯｸM-PRO" panose="020F0600000000000000" pitchFamily="50" charset="-128"/>
                <a:ea typeface="HG丸ｺﾞｼｯｸM-PRO" panose="020F0600000000000000" pitchFamily="50" charset="-128"/>
              </a:rPr>
              <a:t>加熱処理の記録をとって、これを保管すること。</a:t>
            </a:r>
            <a:endParaRPr kumimoji="1"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pPr marL="285750" indent="-285750">
              <a:buFont typeface="HG丸ｺﾞｼｯｸM-PRO" panose="020F0600000000000000" pitchFamily="50" charset="-128"/>
              <a:buChar char="○"/>
            </a:pPr>
            <a:r>
              <a:rPr kumimoji="1" lang="ja-JP" altLang="en-US" dirty="0">
                <a:latin typeface="HG丸ｺﾞｼｯｸM-PRO" panose="020F0600000000000000" pitchFamily="50" charset="-128"/>
                <a:ea typeface="HG丸ｺﾞｼｯｸM-PRO" panose="020F0600000000000000" pitchFamily="50" charset="-128"/>
              </a:rPr>
              <a:t>加熱後の飼料が、加熱前の原材料等により交差汚染を受けることがないこと。</a:t>
            </a:r>
            <a:endParaRPr kumimoji="1" lang="en-US" altLang="ja-JP" dirty="0">
              <a:latin typeface="HG丸ｺﾞｼｯｸM-PRO" panose="020F0600000000000000" pitchFamily="50" charset="-128"/>
              <a:ea typeface="HG丸ｺﾞｼｯｸM-PRO" panose="020F0600000000000000" pitchFamily="50" charset="-128"/>
            </a:endParaRPr>
          </a:p>
        </p:txBody>
      </p:sp>
      <p:graphicFrame>
        <p:nvGraphicFramePr>
          <p:cNvPr id="3" name="表 3">
            <a:extLst>
              <a:ext uri="{FF2B5EF4-FFF2-40B4-BE49-F238E27FC236}">
                <a16:creationId xmlns:a16="http://schemas.microsoft.com/office/drawing/2014/main" id="{CA93CC3B-F136-40AB-84FF-C37BCDD0AB17}"/>
              </a:ext>
            </a:extLst>
          </p:cNvPr>
          <p:cNvGraphicFramePr>
            <a:graphicFrameLocks noGrp="1"/>
          </p:cNvGraphicFramePr>
          <p:nvPr>
            <p:extLst>
              <p:ext uri="{D42A27DB-BD31-4B8C-83A1-F6EECF244321}">
                <p14:modId xmlns:p14="http://schemas.microsoft.com/office/powerpoint/2010/main" val="3567511696"/>
              </p:ext>
            </p:extLst>
          </p:nvPr>
        </p:nvGraphicFramePr>
        <p:xfrm>
          <a:off x="548680" y="5534202"/>
          <a:ext cx="4896544" cy="1747776"/>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1469714578"/>
                    </a:ext>
                  </a:extLst>
                </a:gridCol>
                <a:gridCol w="1692188">
                  <a:extLst>
                    <a:ext uri="{9D8B030D-6E8A-4147-A177-3AD203B41FA5}">
                      <a16:colId xmlns:a16="http://schemas.microsoft.com/office/drawing/2014/main" val="3812423204"/>
                    </a:ext>
                  </a:extLst>
                </a:gridCol>
                <a:gridCol w="1692188">
                  <a:extLst>
                    <a:ext uri="{9D8B030D-6E8A-4147-A177-3AD203B41FA5}">
                      <a16:colId xmlns:a16="http://schemas.microsoft.com/office/drawing/2014/main" val="2063203455"/>
                    </a:ext>
                  </a:extLst>
                </a:gridCol>
              </a:tblGrid>
              <a:tr h="370840">
                <a:tc>
                  <a:txBody>
                    <a:bodyPr/>
                    <a:lstStyle/>
                    <a:p>
                      <a:r>
                        <a:rPr kumimoji="1" lang="ja-JP" altLang="en-US" dirty="0"/>
                        <a:t>　</a:t>
                      </a:r>
                    </a:p>
                  </a:txBody>
                  <a:tcP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328077463"/>
                  </a:ext>
                </a:extLst>
              </a:tr>
              <a:tr h="370840">
                <a:tc>
                  <a:txBody>
                    <a:bodyPr/>
                    <a:lstStyle/>
                    <a:p>
                      <a:pPr algn="l"/>
                      <a:r>
                        <a:rPr kumimoji="1" lang="ja-JP" altLang="en-US" sz="1400" dirty="0">
                          <a:latin typeface="HG丸ｺﾞｼｯｸM-PRO" panose="020F0600000000000000" pitchFamily="50" charset="-128"/>
                          <a:ea typeface="HG丸ｺﾞｼｯｸM-PRO" panose="020F0600000000000000" pitchFamily="50" charset="-128"/>
                        </a:rPr>
                        <a:t>現材料運搬</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072809196"/>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加熱処理</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47485127"/>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給与</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82191784"/>
                  </a:ext>
                </a:extLst>
              </a:tr>
            </a:tbl>
          </a:graphicData>
        </a:graphic>
      </p:graphicFrame>
    </p:spTree>
    <p:extLst>
      <p:ext uri="{BB962C8B-B14F-4D97-AF65-F5344CB8AC3E}">
        <p14:creationId xmlns:p14="http://schemas.microsoft.com/office/powerpoint/2010/main" val="15326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8A4C3E34-B1DA-460A-B2C4-DBBBD6B954D2}"/>
              </a:ext>
            </a:extLst>
          </p:cNvPr>
          <p:cNvSpPr/>
          <p:nvPr/>
        </p:nvSpPr>
        <p:spPr>
          <a:xfrm>
            <a:off x="0" y="1406953"/>
            <a:ext cx="6858000" cy="1825115"/>
          </a:xfrm>
          <a:prstGeom prst="rect">
            <a:avLst/>
          </a:prstGeom>
        </p:spPr>
        <p:txBody>
          <a:bodyPr wrap="square">
            <a:spAutoFit/>
          </a:bodyPr>
          <a:lstStyle/>
          <a:p>
            <a:pPr marL="285750" indent="-285750">
              <a:lnSpc>
                <a:spcPts val="2300"/>
              </a:lnSpc>
              <a:buFont typeface="HG丸ｺﾞｼｯｸM-PRO" panose="020F0600000000000000" pitchFamily="50" charset="-128"/>
              <a:buChar char="○"/>
            </a:pPr>
            <a:r>
              <a:rPr lang="ja-JP" altLang="en-US" dirty="0">
                <a:latin typeface="HG丸ｺﾞｼｯｸM-PRO" panose="020F0600000000000000" pitchFamily="50" charset="-128"/>
                <a:ea typeface="HG丸ｺﾞｼｯｸM-PRO" panose="020F0600000000000000" pitchFamily="50" charset="-128"/>
              </a:rPr>
              <a:t>飲水の消毒は必ず実施する。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チェック内容</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□消毒薬は適切に保管されているか。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□消毒薬の使用方法（濃度）は適切か。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□定期的に水質検査を実施しているか。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□消毒の実施状況や水質検査の結果は、記録・保存しているか。</a:t>
            </a:r>
            <a:endParaRPr lang="ja-JP" altLang="en-US" sz="1867" dirty="0">
              <a:latin typeface="+mn-ea"/>
            </a:endParaRPr>
          </a:p>
        </p:txBody>
      </p:sp>
      <p:sp>
        <p:nvSpPr>
          <p:cNvPr id="94" name="テキスト ボックス 93">
            <a:extLst>
              <a:ext uri="{FF2B5EF4-FFF2-40B4-BE49-F238E27FC236}">
                <a16:creationId xmlns:a16="http://schemas.microsoft.com/office/drawing/2014/main" id="{0F5CAD1F-6D26-4DC6-A2AE-1223229BBAC6}"/>
              </a:ext>
            </a:extLst>
          </p:cNvPr>
          <p:cNvSpPr txBox="1"/>
          <p:nvPr/>
        </p:nvSpPr>
        <p:spPr>
          <a:xfrm>
            <a:off x="144016" y="880306"/>
            <a:ext cx="6597352"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mn-ea"/>
                <a:cs typeface="Meiryo UI" panose="020B0604030504040204" pitchFamily="50" charset="-128"/>
              </a:rPr>
              <a:t>水場の対策</a:t>
            </a:r>
          </a:p>
        </p:txBody>
      </p:sp>
      <p:sp>
        <p:nvSpPr>
          <p:cNvPr id="7" name="テキスト ボックス 6">
            <a:extLst>
              <a:ext uri="{FF2B5EF4-FFF2-40B4-BE49-F238E27FC236}">
                <a16:creationId xmlns:a16="http://schemas.microsoft.com/office/drawing/2014/main" id="{F6B191A8-759A-4E89-86AE-53B6A6AE4C53}"/>
              </a:ext>
            </a:extLst>
          </p:cNvPr>
          <p:cNvSpPr txBox="1"/>
          <p:nvPr/>
        </p:nvSpPr>
        <p:spPr>
          <a:xfrm>
            <a:off x="6093296" y="8676456"/>
            <a:ext cx="648072"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lang="en-US" altLang="ja-JP" b="1" dirty="0">
                <a:latin typeface="HG丸ｺﾞｼｯｸM-PRO" panose="020F0600000000000000" pitchFamily="50" charset="-128"/>
                <a:ea typeface="HG丸ｺﾞｼｯｸM-PRO" panose="020F0600000000000000" pitchFamily="50" charset="-128"/>
              </a:rPr>
              <a:t>3-4</a:t>
            </a: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3" name="表 3">
            <a:extLst>
              <a:ext uri="{FF2B5EF4-FFF2-40B4-BE49-F238E27FC236}">
                <a16:creationId xmlns:a16="http://schemas.microsoft.com/office/drawing/2014/main" id="{5F64BF2B-136D-4025-B60E-0172198003B3}"/>
              </a:ext>
            </a:extLst>
          </p:cNvPr>
          <p:cNvGraphicFramePr>
            <a:graphicFrameLocks noGrp="1"/>
          </p:cNvGraphicFramePr>
          <p:nvPr>
            <p:extLst>
              <p:ext uri="{D42A27DB-BD31-4B8C-83A1-F6EECF244321}">
                <p14:modId xmlns:p14="http://schemas.microsoft.com/office/powerpoint/2010/main" val="2488586228"/>
              </p:ext>
            </p:extLst>
          </p:nvPr>
        </p:nvGraphicFramePr>
        <p:xfrm>
          <a:off x="476672" y="3343409"/>
          <a:ext cx="5234360" cy="2184720"/>
        </p:xfrm>
        <a:graphic>
          <a:graphicData uri="http://schemas.openxmlformats.org/drawingml/2006/table">
            <a:tbl>
              <a:tblPr firstRow="1" bandRow="1">
                <a:tableStyleId>{5C22544A-7EE6-4342-B048-85BDC9FD1C3A}</a:tableStyleId>
              </a:tblPr>
              <a:tblGrid>
                <a:gridCol w="2094908">
                  <a:extLst>
                    <a:ext uri="{9D8B030D-6E8A-4147-A177-3AD203B41FA5}">
                      <a16:colId xmlns:a16="http://schemas.microsoft.com/office/drawing/2014/main" val="1076575503"/>
                    </a:ext>
                  </a:extLst>
                </a:gridCol>
                <a:gridCol w="1576522">
                  <a:extLst>
                    <a:ext uri="{9D8B030D-6E8A-4147-A177-3AD203B41FA5}">
                      <a16:colId xmlns:a16="http://schemas.microsoft.com/office/drawing/2014/main" val="2665208906"/>
                    </a:ext>
                  </a:extLst>
                </a:gridCol>
                <a:gridCol w="1562930">
                  <a:extLst>
                    <a:ext uri="{9D8B030D-6E8A-4147-A177-3AD203B41FA5}">
                      <a16:colId xmlns:a16="http://schemas.microsoft.com/office/drawing/2014/main" val="1514443817"/>
                    </a:ext>
                  </a:extLst>
                </a:gridCol>
              </a:tblGrid>
              <a:tr h="370840">
                <a:tc>
                  <a:txBody>
                    <a:bodyPr/>
                    <a:lstStyle/>
                    <a:p>
                      <a:endParaRPr kumimoji="1" lang="ja-JP" altLang="en-US"/>
                    </a:p>
                  </a:txBody>
                  <a:tcP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1529533437"/>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消毒薬の管理</a:t>
                      </a:r>
                    </a:p>
                  </a:txBody>
                  <a:tcPr anchor="ct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4223947142"/>
                  </a:ext>
                </a:extLst>
              </a:tr>
              <a:tr h="370840">
                <a:tc>
                  <a:txBody>
                    <a:bodyPr/>
                    <a:lstStyle/>
                    <a:p>
                      <a:pPr marL="0" marR="0" lvl="0" indent="0" algn="l" defTabSz="1142118" rtl="0" eaLnBrk="1" fontAlgn="auto" latinLnBrk="0" hangingPunct="1">
                        <a:lnSpc>
                          <a:spcPct val="100000"/>
                        </a:lnSpc>
                        <a:spcBef>
                          <a:spcPts val="0"/>
                        </a:spcBef>
                        <a:spcAft>
                          <a:spcPts val="0"/>
                        </a:spcAft>
                        <a:buClrTx/>
                        <a:buSzTx/>
                        <a:buFontTx/>
                        <a:buNone/>
                        <a:tabLst/>
                        <a:defRPr/>
                      </a:pPr>
                      <a:r>
                        <a:rPr kumimoji="1" lang="ja-JP" altLang="en-US" sz="1400" dirty="0">
                          <a:latin typeface="HG丸ｺﾞｼｯｸM-PRO" panose="020F0600000000000000" pitchFamily="50" charset="-128"/>
                          <a:ea typeface="HG丸ｺﾞｼｯｸM-PRO" panose="020F0600000000000000" pitchFamily="50" charset="-128"/>
                        </a:rPr>
                        <a:t>消毒の実施</a:t>
                      </a:r>
                    </a:p>
                  </a:txBody>
                  <a:tcPr anchor="ct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144889986"/>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水質検査依頼</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678773920"/>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検査結果等の管理</a:t>
                      </a:r>
                    </a:p>
                  </a:txBody>
                  <a:tcPr anchor="ct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681123345"/>
                  </a:ext>
                </a:extLst>
              </a:tr>
            </a:tbl>
          </a:graphicData>
        </a:graphic>
      </p:graphicFrame>
      <p:sp>
        <p:nvSpPr>
          <p:cNvPr id="22" name="正方形/長方形 21">
            <a:extLst>
              <a:ext uri="{FF2B5EF4-FFF2-40B4-BE49-F238E27FC236}">
                <a16:creationId xmlns:a16="http://schemas.microsoft.com/office/drawing/2014/main" id="{3FCE8D68-93A8-402F-8BC5-99AB9133F492}"/>
              </a:ext>
            </a:extLst>
          </p:cNvPr>
          <p:cNvSpPr/>
          <p:nvPr/>
        </p:nvSpPr>
        <p:spPr>
          <a:xfrm>
            <a:off x="13692" y="5911932"/>
            <a:ext cx="6858000" cy="2120068"/>
          </a:xfrm>
          <a:prstGeom prst="rect">
            <a:avLst/>
          </a:prstGeom>
        </p:spPr>
        <p:txBody>
          <a:bodyPr wrap="square">
            <a:spAutoFit/>
          </a:bodyPr>
          <a:lstStyle/>
          <a:p>
            <a:pPr marL="285750" indent="-285750">
              <a:lnSpc>
                <a:spcPts val="2300"/>
              </a:lnSpc>
              <a:buFont typeface="HG丸ｺﾞｼｯｸM-PRO" panose="020F0600000000000000" pitchFamily="50" charset="-128"/>
              <a:buChar char="○"/>
            </a:pPr>
            <a:r>
              <a:rPr lang="ja-JP" altLang="en-US" dirty="0">
                <a:latin typeface="HG丸ｺﾞｼｯｸM-PRO" panose="020F0600000000000000" pitchFamily="50" charset="-128"/>
                <a:ea typeface="HG丸ｺﾞｼｯｸM-PRO" panose="020F0600000000000000" pitchFamily="50" charset="-128"/>
              </a:rPr>
              <a:t>水槽等の内部に野生動物の糞等が混入してはならない。</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チェック内容</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□水槽は蓋で完全に塞がれているか。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□パイプ等に破損はないか。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a:t>
            </a:r>
            <a:endParaRPr lang="ja-JP" altLang="en-US" sz="1867" dirty="0">
              <a:latin typeface="+mn-ea"/>
            </a:endParaRPr>
          </a:p>
        </p:txBody>
      </p:sp>
      <p:graphicFrame>
        <p:nvGraphicFramePr>
          <p:cNvPr id="5" name="表 5">
            <a:extLst>
              <a:ext uri="{FF2B5EF4-FFF2-40B4-BE49-F238E27FC236}">
                <a16:creationId xmlns:a16="http://schemas.microsoft.com/office/drawing/2014/main" id="{62D44602-3C36-40F9-BD05-912351CAF063}"/>
              </a:ext>
            </a:extLst>
          </p:cNvPr>
          <p:cNvGraphicFramePr>
            <a:graphicFrameLocks noGrp="1"/>
          </p:cNvGraphicFramePr>
          <p:nvPr>
            <p:extLst>
              <p:ext uri="{D42A27DB-BD31-4B8C-83A1-F6EECF244321}">
                <p14:modId xmlns:p14="http://schemas.microsoft.com/office/powerpoint/2010/main" val="4122249157"/>
              </p:ext>
            </p:extLst>
          </p:nvPr>
        </p:nvGraphicFramePr>
        <p:xfrm>
          <a:off x="560607" y="7149600"/>
          <a:ext cx="5162352" cy="1244728"/>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433485811"/>
                    </a:ext>
                  </a:extLst>
                </a:gridCol>
                <a:gridCol w="1609068">
                  <a:extLst>
                    <a:ext uri="{9D8B030D-6E8A-4147-A177-3AD203B41FA5}">
                      <a16:colId xmlns:a16="http://schemas.microsoft.com/office/drawing/2014/main" val="2989121522"/>
                    </a:ext>
                  </a:extLst>
                </a:gridCol>
                <a:gridCol w="1609068">
                  <a:extLst>
                    <a:ext uri="{9D8B030D-6E8A-4147-A177-3AD203B41FA5}">
                      <a16:colId xmlns:a16="http://schemas.microsoft.com/office/drawing/2014/main" val="3374908531"/>
                    </a:ext>
                  </a:extLst>
                </a:gridCol>
              </a:tblGrid>
              <a:tr h="370840">
                <a:tc>
                  <a:txBody>
                    <a:bodyPr/>
                    <a:lstStyle/>
                    <a:p>
                      <a:pPr algn="ctr"/>
                      <a:endParaRPr kumimoji="1" lang="ja-JP" altLang="en-US" sz="1400">
                        <a:latin typeface="HG丸ｺﾞｼｯｸM-PRO" panose="020F0600000000000000" pitchFamily="50" charset="-128"/>
                        <a:ea typeface="HG丸ｺﾞｼｯｸM-PRO" panose="020F0600000000000000" pitchFamily="50" charset="-128"/>
                      </a:endParaRP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252599513"/>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水槽のチェック</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118129808"/>
                  </a:ext>
                </a:extLst>
              </a:tr>
              <a:tr h="280399">
                <a:tc>
                  <a:txBody>
                    <a:bodyPr/>
                    <a:lstStyle/>
                    <a:p>
                      <a:r>
                        <a:rPr kumimoji="1" lang="ja-JP" altLang="en-US" sz="1400" dirty="0">
                          <a:latin typeface="HG丸ｺﾞｼｯｸM-PRO" panose="020F0600000000000000" pitchFamily="50" charset="-128"/>
                          <a:ea typeface="HG丸ｺﾞｼｯｸM-PRO" panose="020F0600000000000000" pitchFamily="50" charset="-128"/>
                        </a:rPr>
                        <a:t>パイプ等のチェック</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045347585"/>
                  </a:ext>
                </a:extLst>
              </a:tr>
            </a:tbl>
          </a:graphicData>
        </a:graphic>
      </p:graphicFrame>
      <p:sp>
        <p:nvSpPr>
          <p:cNvPr id="10" name="テキスト ボックス 9">
            <a:extLst>
              <a:ext uri="{FF2B5EF4-FFF2-40B4-BE49-F238E27FC236}">
                <a16:creationId xmlns:a16="http://schemas.microsoft.com/office/drawing/2014/main" id="{44EE13BD-E84F-4085-9905-A37E01B63217}"/>
              </a:ext>
            </a:extLst>
          </p:cNvPr>
          <p:cNvSpPr txBox="1"/>
          <p:nvPr/>
        </p:nvSpPr>
        <p:spPr>
          <a:xfrm>
            <a:off x="213420" y="-36862"/>
            <a:ext cx="6239916" cy="792438"/>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飲水対策（「飲用に適した水」の確保）</a:t>
            </a:r>
            <a:endParaRPr lang="en-US" altLang="ja-JP" sz="2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r"/>
            <a:r>
              <a:rPr lang="ja-JP" altLang="en-US" sz="2000" b="1" dirty="0">
                <a:latin typeface="HG丸ｺﾞｼｯｸM-PRO" panose="020F0600000000000000" pitchFamily="50" charset="-128"/>
                <a:ea typeface="HG丸ｺﾞｼｯｸM-PRO" panose="020F0600000000000000" pitchFamily="50" charset="-128"/>
                <a:cs typeface="Meiryo UI" panose="020B0604030504040204" pitchFamily="50" charset="-128"/>
              </a:rPr>
              <a:t>水道水以外</a:t>
            </a:r>
          </a:p>
        </p:txBody>
      </p:sp>
    </p:spTree>
    <p:extLst>
      <p:ext uri="{BB962C8B-B14F-4D97-AF65-F5344CB8AC3E}">
        <p14:creationId xmlns:p14="http://schemas.microsoft.com/office/powerpoint/2010/main" val="3629450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テキスト ボックス 93">
            <a:extLst>
              <a:ext uri="{FF2B5EF4-FFF2-40B4-BE49-F238E27FC236}">
                <a16:creationId xmlns:a16="http://schemas.microsoft.com/office/drawing/2014/main" id="{0F5CAD1F-6D26-4DC6-A2AE-1223229BBAC6}"/>
              </a:ext>
            </a:extLst>
          </p:cNvPr>
          <p:cNvSpPr txBox="1"/>
          <p:nvPr/>
        </p:nvSpPr>
        <p:spPr>
          <a:xfrm>
            <a:off x="144016" y="880306"/>
            <a:ext cx="6597352"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mn-ea"/>
                <a:cs typeface="Meiryo UI" panose="020B0604030504040204" pitchFamily="50" charset="-128"/>
              </a:rPr>
              <a:t>水場の対策</a:t>
            </a:r>
          </a:p>
        </p:txBody>
      </p:sp>
      <p:sp>
        <p:nvSpPr>
          <p:cNvPr id="39" name="テキスト ボックス 38">
            <a:extLst>
              <a:ext uri="{FF2B5EF4-FFF2-40B4-BE49-F238E27FC236}">
                <a16:creationId xmlns:a16="http://schemas.microsoft.com/office/drawing/2014/main" id="{705AF815-C4EA-479E-95A6-7D33039A4DB8}"/>
              </a:ext>
            </a:extLst>
          </p:cNvPr>
          <p:cNvSpPr txBox="1"/>
          <p:nvPr/>
        </p:nvSpPr>
        <p:spPr>
          <a:xfrm>
            <a:off x="213420" y="-36862"/>
            <a:ext cx="6239916" cy="792438"/>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飲水対策（「飲用に適した水」の確保）</a:t>
            </a:r>
            <a:endParaRPr lang="en-US" altLang="ja-JP" sz="2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r"/>
            <a:r>
              <a:rPr lang="ja-JP" altLang="en-US" sz="2000" b="1" dirty="0">
                <a:latin typeface="HG丸ｺﾞｼｯｸM-PRO" panose="020F0600000000000000" pitchFamily="50" charset="-128"/>
                <a:ea typeface="HG丸ｺﾞｼｯｸM-PRO" panose="020F0600000000000000" pitchFamily="50" charset="-128"/>
                <a:cs typeface="Meiryo UI" panose="020B0604030504040204" pitchFamily="50" charset="-128"/>
              </a:rPr>
              <a:t>水道水</a:t>
            </a:r>
          </a:p>
        </p:txBody>
      </p:sp>
      <p:sp>
        <p:nvSpPr>
          <p:cNvPr id="7" name="テキスト ボックス 6">
            <a:extLst>
              <a:ext uri="{FF2B5EF4-FFF2-40B4-BE49-F238E27FC236}">
                <a16:creationId xmlns:a16="http://schemas.microsoft.com/office/drawing/2014/main" id="{F6B191A8-759A-4E89-86AE-53B6A6AE4C53}"/>
              </a:ext>
            </a:extLst>
          </p:cNvPr>
          <p:cNvSpPr txBox="1"/>
          <p:nvPr/>
        </p:nvSpPr>
        <p:spPr>
          <a:xfrm>
            <a:off x="6093296" y="8676456"/>
            <a:ext cx="648072"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lang="en-US" altLang="ja-JP" b="1" dirty="0">
                <a:latin typeface="HG丸ｺﾞｼｯｸM-PRO" panose="020F0600000000000000" pitchFamily="50" charset="-128"/>
                <a:ea typeface="HG丸ｺﾞｼｯｸM-PRO" panose="020F0600000000000000" pitchFamily="50" charset="-128"/>
              </a:rPr>
              <a:t>3-4</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2" name="正方形/長方形 21">
            <a:extLst>
              <a:ext uri="{FF2B5EF4-FFF2-40B4-BE49-F238E27FC236}">
                <a16:creationId xmlns:a16="http://schemas.microsoft.com/office/drawing/2014/main" id="{3FCE8D68-93A8-402F-8BC5-99AB9133F492}"/>
              </a:ext>
            </a:extLst>
          </p:cNvPr>
          <p:cNvSpPr/>
          <p:nvPr/>
        </p:nvSpPr>
        <p:spPr>
          <a:xfrm>
            <a:off x="13692" y="1403648"/>
            <a:ext cx="6858000" cy="1235210"/>
          </a:xfrm>
          <a:prstGeom prst="rect">
            <a:avLst/>
          </a:prstGeom>
        </p:spPr>
        <p:txBody>
          <a:bodyPr wrap="square">
            <a:spAutoFit/>
          </a:bodyPr>
          <a:lstStyle/>
          <a:p>
            <a:pPr marL="285750" indent="-285750">
              <a:lnSpc>
                <a:spcPts val="2300"/>
              </a:lnSpc>
              <a:buFont typeface="HG丸ｺﾞｼｯｸM-PRO" panose="020F0600000000000000" pitchFamily="50" charset="-128"/>
              <a:buChar char="○"/>
            </a:pPr>
            <a:r>
              <a:rPr lang="ja-JP" altLang="en-US" dirty="0">
                <a:latin typeface="HG丸ｺﾞｼｯｸM-PRO" panose="020F0600000000000000" pitchFamily="50" charset="-128"/>
                <a:ea typeface="HG丸ｺﾞｼｯｸM-PRO" panose="020F0600000000000000" pitchFamily="50" charset="-128"/>
              </a:rPr>
              <a:t>水槽等の内部に野生動物の糞等が混入してはならない。</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チェック内容</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□水槽は蓋で完全に塞がれているか。</a:t>
            </a:r>
            <a:endParaRPr lang="en-US" altLang="ja-JP" dirty="0">
              <a:latin typeface="HG丸ｺﾞｼｯｸM-PRO" panose="020F0600000000000000" pitchFamily="50" charset="-128"/>
              <a:ea typeface="HG丸ｺﾞｼｯｸM-PRO" panose="020F0600000000000000" pitchFamily="50" charset="-128"/>
            </a:endParaRPr>
          </a:p>
          <a:p>
            <a:pPr>
              <a:lnSpc>
                <a:spcPts val="2300"/>
              </a:lnSpc>
            </a:pPr>
            <a:r>
              <a:rPr lang="ja-JP" altLang="en-US" dirty="0">
                <a:latin typeface="HG丸ｺﾞｼｯｸM-PRO" panose="020F0600000000000000" pitchFamily="50" charset="-128"/>
                <a:ea typeface="HG丸ｺﾞｼｯｸM-PRO" panose="020F0600000000000000" pitchFamily="50" charset="-128"/>
              </a:rPr>
              <a:t>　　□パイプ等に破損はないか。</a:t>
            </a:r>
            <a:endParaRPr lang="en-US" altLang="ja-JP" dirty="0">
              <a:latin typeface="HG丸ｺﾞｼｯｸM-PRO" panose="020F0600000000000000" pitchFamily="50" charset="-128"/>
              <a:ea typeface="HG丸ｺﾞｼｯｸM-PRO" panose="020F0600000000000000" pitchFamily="50" charset="-128"/>
            </a:endParaRPr>
          </a:p>
        </p:txBody>
      </p:sp>
      <p:graphicFrame>
        <p:nvGraphicFramePr>
          <p:cNvPr id="5" name="表 5">
            <a:extLst>
              <a:ext uri="{FF2B5EF4-FFF2-40B4-BE49-F238E27FC236}">
                <a16:creationId xmlns:a16="http://schemas.microsoft.com/office/drawing/2014/main" id="{62D44602-3C36-40F9-BD05-912351CAF063}"/>
              </a:ext>
            </a:extLst>
          </p:cNvPr>
          <p:cNvGraphicFramePr>
            <a:graphicFrameLocks noGrp="1"/>
          </p:cNvGraphicFramePr>
          <p:nvPr>
            <p:extLst>
              <p:ext uri="{D42A27DB-BD31-4B8C-83A1-F6EECF244321}">
                <p14:modId xmlns:p14="http://schemas.microsoft.com/office/powerpoint/2010/main" val="1492752299"/>
              </p:ext>
            </p:extLst>
          </p:nvPr>
        </p:nvGraphicFramePr>
        <p:xfrm>
          <a:off x="560607" y="2771800"/>
          <a:ext cx="5162352" cy="1244728"/>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433485811"/>
                    </a:ext>
                  </a:extLst>
                </a:gridCol>
                <a:gridCol w="1609068">
                  <a:extLst>
                    <a:ext uri="{9D8B030D-6E8A-4147-A177-3AD203B41FA5}">
                      <a16:colId xmlns:a16="http://schemas.microsoft.com/office/drawing/2014/main" val="2989121522"/>
                    </a:ext>
                  </a:extLst>
                </a:gridCol>
                <a:gridCol w="1609068">
                  <a:extLst>
                    <a:ext uri="{9D8B030D-6E8A-4147-A177-3AD203B41FA5}">
                      <a16:colId xmlns:a16="http://schemas.microsoft.com/office/drawing/2014/main" val="3374908531"/>
                    </a:ext>
                  </a:extLst>
                </a:gridCol>
              </a:tblGrid>
              <a:tr h="370840">
                <a:tc>
                  <a:txBody>
                    <a:bodyPr/>
                    <a:lstStyle/>
                    <a:p>
                      <a:pPr algn="ctr"/>
                      <a:endParaRPr kumimoji="1" lang="ja-JP" altLang="en-US" sz="1400">
                        <a:latin typeface="HG丸ｺﾞｼｯｸM-PRO" panose="020F0600000000000000" pitchFamily="50" charset="-128"/>
                        <a:ea typeface="HG丸ｺﾞｼｯｸM-PRO" panose="020F0600000000000000" pitchFamily="50" charset="-128"/>
                      </a:endParaRP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252599513"/>
                  </a:ext>
                </a:extLst>
              </a:tr>
              <a:tr h="370840">
                <a:tc>
                  <a:txBody>
                    <a:bodyPr/>
                    <a:lstStyle/>
                    <a:p>
                      <a:r>
                        <a:rPr kumimoji="1" lang="ja-JP" altLang="en-US" sz="1400" dirty="0">
                          <a:latin typeface="HG丸ｺﾞｼｯｸM-PRO" panose="020F0600000000000000" pitchFamily="50" charset="-128"/>
                          <a:ea typeface="HG丸ｺﾞｼｯｸM-PRO" panose="020F0600000000000000" pitchFamily="50" charset="-128"/>
                        </a:rPr>
                        <a:t>水槽のチェック</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118129808"/>
                  </a:ext>
                </a:extLst>
              </a:tr>
              <a:tr h="280399">
                <a:tc>
                  <a:txBody>
                    <a:bodyPr/>
                    <a:lstStyle/>
                    <a:p>
                      <a:r>
                        <a:rPr kumimoji="1" lang="ja-JP" altLang="en-US" sz="1400" dirty="0">
                          <a:latin typeface="HG丸ｺﾞｼｯｸM-PRO" panose="020F0600000000000000" pitchFamily="50" charset="-128"/>
                          <a:ea typeface="HG丸ｺﾞｼｯｸM-PRO" panose="020F0600000000000000" pitchFamily="50" charset="-128"/>
                        </a:rPr>
                        <a:t>パイプ等のチェック</a:t>
                      </a:r>
                    </a:p>
                  </a:txBody>
                  <a:tcPr anchor="ct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045347585"/>
                  </a:ext>
                </a:extLst>
              </a:tr>
            </a:tbl>
          </a:graphicData>
        </a:graphic>
      </p:graphicFrame>
    </p:spTree>
    <p:extLst>
      <p:ext uri="{BB962C8B-B14F-4D97-AF65-F5344CB8AC3E}">
        <p14:creationId xmlns:p14="http://schemas.microsoft.com/office/powerpoint/2010/main" val="261603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A38424E6-F900-41DF-A2AB-3BB56A066672}"/>
              </a:ext>
            </a:extLst>
          </p:cNvPr>
          <p:cNvSpPr/>
          <p:nvPr/>
        </p:nvSpPr>
        <p:spPr>
          <a:xfrm>
            <a:off x="204856" y="1125733"/>
            <a:ext cx="6592175" cy="940257"/>
          </a:xfrm>
          <a:prstGeom prst="rect">
            <a:avLst/>
          </a:prstGeom>
        </p:spPr>
        <p:txBody>
          <a:bodyPr wrap="square">
            <a:spAutoFit/>
          </a:bodyPr>
          <a:lstStyle/>
          <a:p>
            <a:pPr marL="285750" indent="-285750">
              <a:lnSpc>
                <a:spcPts val="23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　　　　　　　　　　、衛生管理区域の外周を見回り、野生動物の痕跡（糞、足跡、掘り返し跡等）がないか確認する。確認された場合、管理責任者に報告後、作業日誌にも記録する。</a:t>
            </a:r>
            <a:endParaRPr lang="en-US" altLang="ja-JP" sz="1867" dirty="0">
              <a:latin typeface="+mn-ea"/>
            </a:endParaRPr>
          </a:p>
        </p:txBody>
      </p:sp>
      <p:sp>
        <p:nvSpPr>
          <p:cNvPr id="39" name="テキスト ボックス 38">
            <a:extLst>
              <a:ext uri="{FF2B5EF4-FFF2-40B4-BE49-F238E27FC236}">
                <a16:creationId xmlns:a16="http://schemas.microsoft.com/office/drawing/2014/main" id="{705AF815-C4EA-479E-95A6-7D33039A4DB8}"/>
              </a:ext>
            </a:extLst>
          </p:cNvPr>
          <p:cNvSpPr txBox="1"/>
          <p:nvPr/>
        </p:nvSpPr>
        <p:spPr>
          <a:xfrm>
            <a:off x="190094" y="151653"/>
            <a:ext cx="5974293"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野生動物の侵入防止対策</a:t>
            </a:r>
          </a:p>
        </p:txBody>
      </p:sp>
      <p:sp>
        <p:nvSpPr>
          <p:cNvPr id="43" name="テキスト ボックス 42">
            <a:extLst>
              <a:ext uri="{FF2B5EF4-FFF2-40B4-BE49-F238E27FC236}">
                <a16:creationId xmlns:a16="http://schemas.microsoft.com/office/drawing/2014/main" id="{D583B7CF-846D-4DFE-B783-027BC865836B}"/>
              </a:ext>
            </a:extLst>
          </p:cNvPr>
          <p:cNvSpPr txBox="1"/>
          <p:nvPr/>
        </p:nvSpPr>
        <p:spPr>
          <a:xfrm>
            <a:off x="188640" y="755576"/>
            <a:ext cx="6536448"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rPr>
              <a:t>衛生管理区域外周の見回り</a:t>
            </a:r>
            <a:endParaRPr lang="en-US" altLang="ja-JP"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0DD8ABA9-62AE-4F9D-B3EE-492FF4FF2CF8}"/>
              </a:ext>
            </a:extLst>
          </p:cNvPr>
          <p:cNvSpPr txBox="1"/>
          <p:nvPr/>
        </p:nvSpPr>
        <p:spPr>
          <a:xfrm>
            <a:off x="6165304" y="8733245"/>
            <a:ext cx="654901"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lang="en-US" altLang="ja-JP" b="1" dirty="0">
                <a:latin typeface="HG丸ｺﾞｼｯｸM-PRO" panose="020F0600000000000000" pitchFamily="50" charset="-128"/>
                <a:ea typeface="HG丸ｺﾞｼｯｸM-PRO" panose="020F0600000000000000" pitchFamily="50" charset="-128"/>
              </a:rPr>
              <a:t>3-5</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BA31404B-3414-46D1-84F7-8458B523D3ED}"/>
              </a:ext>
            </a:extLst>
          </p:cNvPr>
          <p:cNvSpPr txBox="1"/>
          <p:nvPr/>
        </p:nvSpPr>
        <p:spPr>
          <a:xfrm>
            <a:off x="199295" y="3401631"/>
            <a:ext cx="6489509"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rPr>
              <a:t>衛生管理区域出入口の扉や畜舎入口のカーテン</a:t>
            </a:r>
          </a:p>
        </p:txBody>
      </p:sp>
      <p:sp>
        <p:nvSpPr>
          <p:cNvPr id="49" name="正方形/長方形 48">
            <a:extLst>
              <a:ext uri="{FF2B5EF4-FFF2-40B4-BE49-F238E27FC236}">
                <a16:creationId xmlns:a16="http://schemas.microsoft.com/office/drawing/2014/main" id="{7E142CAB-79C6-4693-9B9C-CC49F5CD8F11}"/>
              </a:ext>
            </a:extLst>
          </p:cNvPr>
          <p:cNvSpPr/>
          <p:nvPr/>
        </p:nvSpPr>
        <p:spPr>
          <a:xfrm>
            <a:off x="32569" y="3740974"/>
            <a:ext cx="6708799" cy="975523"/>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衛生管理区域出入口の扉は車両の入退時以外は常時閉め切りとする。</a:t>
            </a: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畜舎のカーテンは、畜舎出入り時以外は常時閉め切りとする。</a:t>
            </a:r>
            <a:endParaRPr lang="en-US" altLang="ja-JP" dirty="0">
              <a:latin typeface="HG丸ｺﾞｼｯｸM-PRO" panose="020F0600000000000000" pitchFamily="50" charset="-128"/>
              <a:ea typeface="HG丸ｺﾞｼｯｸM-PRO" panose="020F0600000000000000" pitchFamily="50" charset="-128"/>
            </a:endParaRPr>
          </a:p>
        </p:txBody>
      </p:sp>
      <p:sp>
        <p:nvSpPr>
          <p:cNvPr id="55" name="テキスト ボックス 54">
            <a:extLst>
              <a:ext uri="{FF2B5EF4-FFF2-40B4-BE49-F238E27FC236}">
                <a16:creationId xmlns:a16="http://schemas.microsoft.com/office/drawing/2014/main" id="{0E3B5D5A-70DF-4F82-A914-156EF9B25157}"/>
              </a:ext>
            </a:extLst>
          </p:cNvPr>
          <p:cNvSpPr txBox="1"/>
          <p:nvPr/>
        </p:nvSpPr>
        <p:spPr>
          <a:xfrm>
            <a:off x="235580" y="6083147"/>
            <a:ext cx="6386840"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rPr>
              <a:t>防護柵・防鳥ネット</a:t>
            </a:r>
          </a:p>
        </p:txBody>
      </p:sp>
      <p:sp>
        <p:nvSpPr>
          <p:cNvPr id="56" name="正方形/長方形 55">
            <a:extLst>
              <a:ext uri="{FF2B5EF4-FFF2-40B4-BE49-F238E27FC236}">
                <a16:creationId xmlns:a16="http://schemas.microsoft.com/office/drawing/2014/main" id="{06240376-42D9-40E7-B334-5CB9F93C9AE4}"/>
              </a:ext>
            </a:extLst>
          </p:cNvPr>
          <p:cNvSpPr/>
          <p:nvPr/>
        </p:nvSpPr>
        <p:spPr>
          <a:xfrm>
            <a:off x="66385" y="6443733"/>
            <a:ext cx="6622419" cy="1283300"/>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　　　　　　　　　　、防護柵と防鳥ネットの破損がないか見回りを行う。破損があった場合は、衛生管理区域内に備えてある道具や材料を使って補修し、管理責任者に報告後、作業日誌にも記録する。</a:t>
            </a:r>
            <a:endParaRPr lang="en-US" altLang="ja-JP" dirty="0">
              <a:latin typeface="HG丸ｺﾞｼｯｸM-PRO" panose="020F0600000000000000" pitchFamily="50" charset="-128"/>
              <a:ea typeface="HG丸ｺﾞｼｯｸM-PRO" panose="020F0600000000000000" pitchFamily="50" charset="-128"/>
            </a:endParaRPr>
          </a:p>
        </p:txBody>
      </p:sp>
      <p:graphicFrame>
        <p:nvGraphicFramePr>
          <p:cNvPr id="19" name="表 5">
            <a:extLst>
              <a:ext uri="{FF2B5EF4-FFF2-40B4-BE49-F238E27FC236}">
                <a16:creationId xmlns:a16="http://schemas.microsoft.com/office/drawing/2014/main" id="{A58132E7-EF3E-4CCA-8FD1-A9316002A46D}"/>
              </a:ext>
            </a:extLst>
          </p:cNvPr>
          <p:cNvGraphicFramePr>
            <a:graphicFrameLocks noGrp="1"/>
          </p:cNvGraphicFramePr>
          <p:nvPr>
            <p:extLst>
              <p:ext uri="{D42A27DB-BD31-4B8C-83A1-F6EECF244321}">
                <p14:modId xmlns:p14="http://schemas.microsoft.com/office/powerpoint/2010/main" val="3980449643"/>
              </p:ext>
            </p:extLst>
          </p:nvPr>
        </p:nvGraphicFramePr>
        <p:xfrm>
          <a:off x="1143000" y="2197805"/>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graphicFrame>
        <p:nvGraphicFramePr>
          <p:cNvPr id="21" name="表 5">
            <a:extLst>
              <a:ext uri="{FF2B5EF4-FFF2-40B4-BE49-F238E27FC236}">
                <a16:creationId xmlns:a16="http://schemas.microsoft.com/office/drawing/2014/main" id="{188D8B1F-2479-42BA-8ADC-F5F9C9882CA1}"/>
              </a:ext>
            </a:extLst>
          </p:cNvPr>
          <p:cNvGraphicFramePr>
            <a:graphicFrameLocks noGrp="1"/>
          </p:cNvGraphicFramePr>
          <p:nvPr>
            <p:extLst>
              <p:ext uri="{D42A27DB-BD31-4B8C-83A1-F6EECF244321}">
                <p14:modId xmlns:p14="http://schemas.microsoft.com/office/powerpoint/2010/main" val="3832333529"/>
              </p:ext>
            </p:extLst>
          </p:nvPr>
        </p:nvGraphicFramePr>
        <p:xfrm>
          <a:off x="1174683" y="4847112"/>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graphicFrame>
        <p:nvGraphicFramePr>
          <p:cNvPr id="23" name="表 5">
            <a:extLst>
              <a:ext uri="{FF2B5EF4-FFF2-40B4-BE49-F238E27FC236}">
                <a16:creationId xmlns:a16="http://schemas.microsoft.com/office/drawing/2014/main" id="{D949FE64-561C-4456-8265-E4626A3214E6}"/>
              </a:ext>
            </a:extLst>
          </p:cNvPr>
          <p:cNvGraphicFramePr>
            <a:graphicFrameLocks noGrp="1"/>
          </p:cNvGraphicFramePr>
          <p:nvPr>
            <p:extLst>
              <p:ext uri="{D42A27DB-BD31-4B8C-83A1-F6EECF244321}">
                <p14:modId xmlns:p14="http://schemas.microsoft.com/office/powerpoint/2010/main" val="1644948641"/>
              </p:ext>
            </p:extLst>
          </p:nvPr>
        </p:nvGraphicFramePr>
        <p:xfrm>
          <a:off x="1174683" y="7724591"/>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sp>
        <p:nvSpPr>
          <p:cNvPr id="13" name="テキスト ボックス 12">
            <a:extLst>
              <a:ext uri="{FF2B5EF4-FFF2-40B4-BE49-F238E27FC236}">
                <a16:creationId xmlns:a16="http://schemas.microsoft.com/office/drawing/2014/main" id="{EF20745F-BAC6-4D45-9ADB-FDAC4F6E247F}"/>
              </a:ext>
            </a:extLst>
          </p:cNvPr>
          <p:cNvSpPr txBox="1"/>
          <p:nvPr/>
        </p:nvSpPr>
        <p:spPr>
          <a:xfrm>
            <a:off x="548680" y="1115616"/>
            <a:ext cx="2160240"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毎週水曜日　等</a:t>
            </a:r>
          </a:p>
        </p:txBody>
      </p:sp>
      <p:sp>
        <p:nvSpPr>
          <p:cNvPr id="14" name="テキスト ボックス 13">
            <a:extLst>
              <a:ext uri="{FF2B5EF4-FFF2-40B4-BE49-F238E27FC236}">
                <a16:creationId xmlns:a16="http://schemas.microsoft.com/office/drawing/2014/main" id="{17FEED09-AC92-4132-BABA-0A97D953DFCC}"/>
              </a:ext>
            </a:extLst>
          </p:cNvPr>
          <p:cNvSpPr txBox="1"/>
          <p:nvPr/>
        </p:nvSpPr>
        <p:spPr>
          <a:xfrm>
            <a:off x="404664" y="6496471"/>
            <a:ext cx="2160240"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毎週水曜日　等</a:t>
            </a:r>
          </a:p>
        </p:txBody>
      </p:sp>
    </p:spTree>
    <p:extLst>
      <p:ext uri="{BB962C8B-B14F-4D97-AF65-F5344CB8AC3E}">
        <p14:creationId xmlns:p14="http://schemas.microsoft.com/office/powerpoint/2010/main" val="2578015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テキスト ボックス 87">
            <a:extLst>
              <a:ext uri="{FF2B5EF4-FFF2-40B4-BE49-F238E27FC236}">
                <a16:creationId xmlns:a16="http://schemas.microsoft.com/office/drawing/2014/main" id="{4A835467-B4C5-4EDA-86E0-8082DD6689BF}"/>
              </a:ext>
            </a:extLst>
          </p:cNvPr>
          <p:cNvSpPr txBox="1"/>
          <p:nvPr/>
        </p:nvSpPr>
        <p:spPr>
          <a:xfrm>
            <a:off x="111169" y="755576"/>
            <a:ext cx="6649832"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rPr>
              <a:t>死体の適正な保管</a:t>
            </a:r>
          </a:p>
        </p:txBody>
      </p:sp>
      <p:sp>
        <p:nvSpPr>
          <p:cNvPr id="39" name="テキスト ボックス 38">
            <a:extLst>
              <a:ext uri="{FF2B5EF4-FFF2-40B4-BE49-F238E27FC236}">
                <a16:creationId xmlns:a16="http://schemas.microsoft.com/office/drawing/2014/main" id="{705AF815-C4EA-479E-95A6-7D33039A4DB8}"/>
              </a:ext>
            </a:extLst>
          </p:cNvPr>
          <p:cNvSpPr txBox="1"/>
          <p:nvPr/>
        </p:nvSpPr>
        <p:spPr>
          <a:xfrm>
            <a:off x="111169" y="185977"/>
            <a:ext cx="6126143"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死亡豚等への野生動物の接触防止対策</a:t>
            </a:r>
          </a:p>
        </p:txBody>
      </p:sp>
      <p:sp>
        <p:nvSpPr>
          <p:cNvPr id="8" name="テキスト ボックス 7">
            <a:extLst>
              <a:ext uri="{FF2B5EF4-FFF2-40B4-BE49-F238E27FC236}">
                <a16:creationId xmlns:a16="http://schemas.microsoft.com/office/drawing/2014/main" id="{87207955-6A99-49EA-8B44-3383C70278D9}"/>
              </a:ext>
            </a:extLst>
          </p:cNvPr>
          <p:cNvSpPr txBox="1"/>
          <p:nvPr/>
        </p:nvSpPr>
        <p:spPr>
          <a:xfrm>
            <a:off x="6093296" y="8682553"/>
            <a:ext cx="648072"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kumimoji="1" lang="en-US" altLang="ja-JP" b="1" dirty="0">
                <a:latin typeface="HG丸ｺﾞｼｯｸM-PRO" panose="020F0600000000000000" pitchFamily="50" charset="-128"/>
                <a:ea typeface="HG丸ｺﾞｼｯｸM-PRO" panose="020F0600000000000000" pitchFamily="50" charset="-128"/>
              </a:rPr>
              <a:t>3-6</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89" name="正方形/長方形 88">
            <a:extLst>
              <a:ext uri="{FF2B5EF4-FFF2-40B4-BE49-F238E27FC236}">
                <a16:creationId xmlns:a16="http://schemas.microsoft.com/office/drawing/2014/main" id="{D96543C1-FD10-4E35-B6BA-DD011A44FD30}"/>
              </a:ext>
            </a:extLst>
          </p:cNvPr>
          <p:cNvSpPr/>
          <p:nvPr/>
        </p:nvSpPr>
        <p:spPr>
          <a:xfrm>
            <a:off x="178379" y="1692631"/>
            <a:ext cx="6501242" cy="4976619"/>
          </a:xfrm>
          <a:prstGeom prst="rect">
            <a:avLst/>
          </a:prstGeom>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死亡豚を発見したら、異常がないことを確認し、保管庫に運搬する。また、胎盤を発見後すぐに保管庫へ運搬する。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死体回収日に、保管庫が空になった後、デッキブラシで汚れを落としながら洗浄した後、消毒する。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r>
              <a:rPr lang="ja-JP" altLang="en-US" dirty="0">
                <a:latin typeface="HG丸ｺﾞｼｯｸM-PRO" panose="020F0600000000000000" pitchFamily="50" charset="-128"/>
                <a:ea typeface="HG丸ｺﾞｼｯｸM-PRO" panose="020F0600000000000000" pitchFamily="50" charset="-128"/>
              </a:rPr>
              <a:t>　 消毒薬は適切に使用する。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r>
              <a:rPr lang="ja-JP" altLang="en-US" dirty="0">
                <a:latin typeface="HG丸ｺﾞｼｯｸM-PRO" panose="020F0600000000000000" pitchFamily="50" charset="-128"/>
                <a:ea typeface="HG丸ｺﾞｼｯｸM-PRO" panose="020F0600000000000000" pitchFamily="50" charset="-128"/>
              </a:rPr>
              <a:t>　 また、洗浄水は、排水溝に流す。</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保管庫及び動力噴霧器に破損があった場合、管理責任者に報告し、早急な修繕に努める。作業日誌にも記録する。</a:t>
            </a:r>
            <a:endParaRPr lang="en-US" altLang="ja-JP" dirty="0">
              <a:latin typeface="HG丸ｺﾞｼｯｸM-PRO" panose="020F0600000000000000" pitchFamily="50" charset="-128"/>
              <a:ea typeface="HG丸ｺﾞｼｯｸM-PRO" panose="020F0600000000000000" pitchFamily="50" charset="-128"/>
            </a:endParaRPr>
          </a:p>
        </p:txBody>
      </p:sp>
      <p:graphicFrame>
        <p:nvGraphicFramePr>
          <p:cNvPr id="17" name="表 5">
            <a:extLst>
              <a:ext uri="{FF2B5EF4-FFF2-40B4-BE49-F238E27FC236}">
                <a16:creationId xmlns:a16="http://schemas.microsoft.com/office/drawing/2014/main" id="{61CC04F1-F70D-4BE1-BA33-1426030F291A}"/>
              </a:ext>
            </a:extLst>
          </p:cNvPr>
          <p:cNvGraphicFramePr>
            <a:graphicFrameLocks noGrp="1"/>
          </p:cNvGraphicFramePr>
          <p:nvPr>
            <p:extLst>
              <p:ext uri="{D42A27DB-BD31-4B8C-83A1-F6EECF244321}">
                <p14:modId xmlns:p14="http://schemas.microsoft.com/office/powerpoint/2010/main" val="2675591482"/>
              </p:ext>
            </p:extLst>
          </p:nvPr>
        </p:nvGraphicFramePr>
        <p:xfrm>
          <a:off x="1052736" y="4860032"/>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graphicFrame>
        <p:nvGraphicFramePr>
          <p:cNvPr id="24" name="表 5">
            <a:extLst>
              <a:ext uri="{FF2B5EF4-FFF2-40B4-BE49-F238E27FC236}">
                <a16:creationId xmlns:a16="http://schemas.microsoft.com/office/drawing/2014/main" id="{CA13BB77-A34E-4C1F-8A99-812DA3A4718C}"/>
              </a:ext>
            </a:extLst>
          </p:cNvPr>
          <p:cNvGraphicFramePr>
            <a:graphicFrameLocks noGrp="1"/>
          </p:cNvGraphicFramePr>
          <p:nvPr>
            <p:extLst>
              <p:ext uri="{D42A27DB-BD31-4B8C-83A1-F6EECF244321}">
                <p14:modId xmlns:p14="http://schemas.microsoft.com/office/powerpoint/2010/main" val="3665523249"/>
              </p:ext>
            </p:extLst>
          </p:nvPr>
        </p:nvGraphicFramePr>
        <p:xfrm>
          <a:off x="1052736" y="2483768"/>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graphicFrame>
        <p:nvGraphicFramePr>
          <p:cNvPr id="26" name="表 5">
            <a:extLst>
              <a:ext uri="{FF2B5EF4-FFF2-40B4-BE49-F238E27FC236}">
                <a16:creationId xmlns:a16="http://schemas.microsoft.com/office/drawing/2014/main" id="{3F2B3BD9-D9CA-400B-856B-2B5FFD833072}"/>
              </a:ext>
            </a:extLst>
          </p:cNvPr>
          <p:cNvGraphicFramePr>
            <a:graphicFrameLocks noGrp="1"/>
          </p:cNvGraphicFramePr>
          <p:nvPr>
            <p:extLst>
              <p:ext uri="{D42A27DB-BD31-4B8C-83A1-F6EECF244321}">
                <p14:modId xmlns:p14="http://schemas.microsoft.com/office/powerpoint/2010/main" val="2826582992"/>
              </p:ext>
            </p:extLst>
          </p:nvPr>
        </p:nvGraphicFramePr>
        <p:xfrm>
          <a:off x="1072979" y="6868117"/>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spTree>
    <p:extLst>
      <p:ext uri="{BB962C8B-B14F-4D97-AF65-F5344CB8AC3E}">
        <p14:creationId xmlns:p14="http://schemas.microsoft.com/office/powerpoint/2010/main" val="8831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335867" y="182914"/>
            <a:ext cx="4426784" cy="484661"/>
          </a:xfrm>
          <a:prstGeom prst="rect">
            <a:avLst/>
          </a:prstGeom>
          <a:noFill/>
        </p:spPr>
        <p:txBody>
          <a:bodyPr wrap="square" lIns="114215" tIns="57107" rIns="114215" bIns="57107" rtlCol="0" anchor="ctr">
            <a:spAutoFit/>
          </a:bodyPr>
          <a:lstStyle/>
          <a:p>
            <a:r>
              <a:rPr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ねずみ対策</a:t>
            </a:r>
          </a:p>
        </p:txBody>
      </p:sp>
      <p:sp>
        <p:nvSpPr>
          <p:cNvPr id="14" name="テキスト ボックス 13">
            <a:extLst>
              <a:ext uri="{FF2B5EF4-FFF2-40B4-BE49-F238E27FC236}">
                <a16:creationId xmlns:a16="http://schemas.microsoft.com/office/drawing/2014/main" id="{7DDC3215-DBEA-4E48-9204-9D415F8244E1}"/>
              </a:ext>
            </a:extLst>
          </p:cNvPr>
          <p:cNvSpPr txBox="1"/>
          <p:nvPr/>
        </p:nvSpPr>
        <p:spPr>
          <a:xfrm>
            <a:off x="6165304" y="8739477"/>
            <a:ext cx="657583" cy="353943"/>
          </a:xfrm>
          <a:prstGeom prst="rect">
            <a:avLst/>
          </a:prstGeom>
          <a:solidFill>
            <a:schemeClr val="accent1">
              <a:lumMod val="20000"/>
              <a:lumOff val="80000"/>
            </a:schemeClr>
          </a:solidFill>
          <a:ln w="38100">
            <a:solidFill>
              <a:schemeClr val="tx2"/>
            </a:solidFill>
          </a:ln>
        </p:spPr>
        <p:txBody>
          <a:bodyPr wrap="square" rtlCol="0">
            <a:spAutoFit/>
          </a:bodyPr>
          <a:lstStyle/>
          <a:p>
            <a:pPr algn="ctr"/>
            <a:r>
              <a:rPr kumimoji="1" lang="en-US" altLang="ja-JP" b="1" dirty="0">
                <a:latin typeface="HG丸ｺﾞｼｯｸM-PRO" panose="020F0600000000000000" pitchFamily="50" charset="-128"/>
                <a:ea typeface="HG丸ｺﾞｼｯｸM-PRO" panose="020F0600000000000000" pitchFamily="50" charset="-128"/>
              </a:rPr>
              <a:t>3-7</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6" name="正方形/長方形 35">
            <a:extLst>
              <a:ext uri="{FF2B5EF4-FFF2-40B4-BE49-F238E27FC236}">
                <a16:creationId xmlns:a16="http://schemas.microsoft.com/office/drawing/2014/main" id="{801D9B68-E8B3-4686-A4F0-7E0D45D57E53}"/>
              </a:ext>
            </a:extLst>
          </p:cNvPr>
          <p:cNvSpPr/>
          <p:nvPr/>
        </p:nvSpPr>
        <p:spPr>
          <a:xfrm>
            <a:off x="105593" y="1277354"/>
            <a:ext cx="6635775" cy="3745513"/>
          </a:xfrm>
          <a:prstGeom prst="rect">
            <a:avLst/>
          </a:prstGeom>
          <a:noFill/>
        </p:spPr>
        <p:txBody>
          <a:bodyPr wrap="square">
            <a:spAutoFit/>
          </a:bodyPr>
          <a:lstStyle/>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　　　　　　　　　　　、通路にこぼれた餌を掃除する。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　　　　　　　　　　　、ネズミの侵入跡と粘着シートを確認し、ネズミの侵入状況をチェック表に記録する。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侵入跡が確認された場合、侵入跡一帯に粘着シートを設置するとともに、その周囲に殺鼠剤を撒く。</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dirty="0">
              <a:latin typeface="HG丸ｺﾞｼｯｸM-PRO" panose="020F0600000000000000" pitchFamily="50" charset="-128"/>
              <a:ea typeface="HG丸ｺﾞｼｯｸM-PRO" panose="020F0600000000000000" pitchFamily="50" charset="-128"/>
            </a:endParaRPr>
          </a:p>
          <a:p>
            <a:pPr marL="285750" indent="-285750">
              <a:lnSpc>
                <a:spcPts val="2400"/>
              </a:lnSpc>
              <a:buFont typeface="HG丸ｺﾞｼｯｸM-PRO" panose="020F0600000000000000" pitchFamily="50" charset="-128"/>
              <a:buChar char="○"/>
              <a:defRPr/>
            </a:pPr>
            <a:r>
              <a:rPr lang="ja-JP" altLang="en-US" dirty="0">
                <a:latin typeface="HG丸ｺﾞｼｯｸM-PRO" panose="020F0600000000000000" pitchFamily="50" charset="-128"/>
                <a:ea typeface="HG丸ｺﾞｼｯｸM-PRO" panose="020F0600000000000000" pitchFamily="50" charset="-128"/>
              </a:rPr>
              <a:t>対策の実施状況は、管理責任者に報告し、作業日誌にも記録する。</a:t>
            </a:r>
            <a:endParaRPr lang="en-US" altLang="ja-JP" dirty="0">
              <a:latin typeface="HG丸ｺﾞｼｯｸM-PRO" panose="020F0600000000000000" pitchFamily="50" charset="-128"/>
              <a:ea typeface="HG丸ｺﾞｼｯｸM-PRO" panose="020F0600000000000000" pitchFamily="50" charset="-128"/>
            </a:endParaRPr>
          </a:p>
          <a:p>
            <a:pPr>
              <a:lnSpc>
                <a:spcPts val="2400"/>
              </a:lnSpc>
              <a:defRPr/>
            </a:pPr>
            <a:endParaRPr lang="en-US" altLang="ja-JP" sz="1867" dirty="0">
              <a:latin typeface="+mn-ea"/>
            </a:endParaRPr>
          </a:p>
          <a:p>
            <a:pPr marL="285750" indent="-285750">
              <a:lnSpc>
                <a:spcPts val="2400"/>
              </a:lnSpc>
              <a:buFont typeface="HG丸ｺﾞｼｯｸM-PRO" panose="020F0600000000000000" pitchFamily="50" charset="-128"/>
              <a:buChar char="○"/>
              <a:defRPr/>
            </a:pPr>
            <a:r>
              <a:rPr lang="ja-JP" altLang="en-US" dirty="0">
                <a:solidFill>
                  <a:srgbClr val="FF0000"/>
                </a:solidFill>
                <a:latin typeface="HG丸ｺﾞｼｯｸM-PRO" panose="020F0600000000000000" pitchFamily="50" charset="-128"/>
                <a:ea typeface="HG丸ｺﾞｼｯｸM-PRO" panose="020F0600000000000000" pitchFamily="50" charset="-128"/>
              </a:rPr>
              <a:t>管理責任者名は、作業日誌の内容を定期的に確認する。</a:t>
            </a:r>
            <a:endParaRPr lang="en-US" altLang="ja-JP" dirty="0">
              <a:solidFill>
                <a:srgbClr val="FF0000"/>
              </a:solidFill>
              <a:latin typeface="HG丸ｺﾞｼｯｸM-PRO" panose="020F0600000000000000" pitchFamily="50" charset="-128"/>
              <a:ea typeface="HG丸ｺﾞｼｯｸM-PRO" panose="020F0600000000000000" pitchFamily="50" charset="-128"/>
            </a:endParaRPr>
          </a:p>
        </p:txBody>
      </p:sp>
      <p:sp>
        <p:nvSpPr>
          <p:cNvPr id="42" name="正方形/長方形 41">
            <a:extLst>
              <a:ext uri="{FF2B5EF4-FFF2-40B4-BE49-F238E27FC236}">
                <a16:creationId xmlns:a16="http://schemas.microsoft.com/office/drawing/2014/main" id="{C74A4F7F-F7DC-45E2-A849-A931786B7A18}"/>
              </a:ext>
            </a:extLst>
          </p:cNvPr>
          <p:cNvSpPr/>
          <p:nvPr/>
        </p:nvSpPr>
        <p:spPr>
          <a:xfrm>
            <a:off x="452487" y="5167384"/>
            <a:ext cx="5884966" cy="1283300"/>
          </a:xfrm>
          <a:prstGeom prst="rect">
            <a:avLst/>
          </a:prstGeom>
          <a:noFill/>
          <a:ln>
            <a:solidFill>
              <a:schemeClr val="tx1"/>
            </a:solidFill>
          </a:ln>
        </p:spPr>
        <p:txBody>
          <a:bodyPr wrap="square">
            <a:spAutoFit/>
          </a:bodyPr>
          <a:lstStyle/>
          <a:p>
            <a:pPr>
              <a:lnSpc>
                <a:spcPts val="2400"/>
              </a:lnSpc>
              <a:defRPr/>
            </a:pPr>
            <a:r>
              <a:rPr lang="en-US" altLang="ja-JP" dirty="0">
                <a:solidFill>
                  <a:schemeClr val="dk1"/>
                </a:solidFill>
                <a:latin typeface="HG丸ｺﾞｼｯｸM-PRO" panose="020F0600000000000000" pitchFamily="50" charset="-128"/>
                <a:ea typeface="HG丸ｺﾞｼｯｸM-PRO" panose="020F0600000000000000" pitchFamily="50" charset="-128"/>
              </a:rPr>
              <a:t>【</a:t>
            </a:r>
            <a:r>
              <a:rPr lang="ja-JP" altLang="en-US" dirty="0">
                <a:solidFill>
                  <a:schemeClr val="dk1"/>
                </a:solidFill>
                <a:latin typeface="HG丸ｺﾞｼｯｸM-PRO" panose="020F0600000000000000" pitchFamily="50" charset="-128"/>
                <a:ea typeface="HG丸ｺﾞｼｯｸM-PRO" panose="020F0600000000000000" pitchFamily="50" charset="-128"/>
              </a:rPr>
              <a:t>殺鼠剤散布時の注意点</a:t>
            </a:r>
            <a:r>
              <a:rPr lang="en-US" altLang="ja-JP" dirty="0">
                <a:solidFill>
                  <a:schemeClr val="dk1"/>
                </a:solidFill>
                <a:latin typeface="HG丸ｺﾞｼｯｸM-PRO" panose="020F0600000000000000" pitchFamily="50" charset="-128"/>
                <a:ea typeface="HG丸ｺﾞｼｯｸM-PRO" panose="020F0600000000000000" pitchFamily="50" charset="-128"/>
              </a:rPr>
              <a:t>】</a:t>
            </a:r>
          </a:p>
          <a:p>
            <a:pPr marL="342900" indent="-342900">
              <a:lnSpc>
                <a:spcPts val="2400"/>
              </a:lnSpc>
              <a:buFont typeface="+mj-ea"/>
              <a:buAutoNum type="circleNumDbPlain"/>
              <a:defRPr/>
            </a:pPr>
            <a:r>
              <a:rPr lang="ja-JP" altLang="en-US" dirty="0">
                <a:solidFill>
                  <a:schemeClr val="dk1"/>
                </a:solidFill>
                <a:latin typeface="HG丸ｺﾞｼｯｸM-PRO" panose="020F0600000000000000" pitchFamily="50" charset="-128"/>
                <a:ea typeface="HG丸ｺﾞｼｯｸM-PRO" panose="020F0600000000000000" pitchFamily="50" charset="-128"/>
              </a:rPr>
              <a:t>手袋を着用する。</a:t>
            </a:r>
            <a:endParaRPr lang="en-US" altLang="ja-JP" dirty="0">
              <a:solidFill>
                <a:schemeClr val="dk1"/>
              </a:solidFill>
              <a:latin typeface="HG丸ｺﾞｼｯｸM-PRO" panose="020F0600000000000000" pitchFamily="50" charset="-128"/>
              <a:ea typeface="HG丸ｺﾞｼｯｸM-PRO" panose="020F0600000000000000" pitchFamily="50" charset="-128"/>
            </a:endParaRPr>
          </a:p>
          <a:p>
            <a:pPr marL="342900" indent="-342900">
              <a:lnSpc>
                <a:spcPts val="2400"/>
              </a:lnSpc>
              <a:buFont typeface="+mj-ea"/>
              <a:buAutoNum type="circleNumDbPlain"/>
              <a:defRPr/>
            </a:pPr>
            <a:r>
              <a:rPr lang="ja-JP" altLang="en-US" dirty="0">
                <a:solidFill>
                  <a:schemeClr val="dk1"/>
                </a:solidFill>
                <a:latin typeface="HG丸ｺﾞｼｯｸM-PRO" panose="020F0600000000000000" pitchFamily="50" charset="-128"/>
                <a:ea typeface="HG丸ｺﾞｼｯｸM-PRO" panose="020F0600000000000000" pitchFamily="50" charset="-128"/>
              </a:rPr>
              <a:t>畜舎の隅に配置する。</a:t>
            </a:r>
            <a:endParaRPr lang="en-US" altLang="ja-JP" dirty="0">
              <a:solidFill>
                <a:schemeClr val="dk1"/>
              </a:solidFill>
              <a:latin typeface="HG丸ｺﾞｼｯｸM-PRO" panose="020F0600000000000000" pitchFamily="50" charset="-128"/>
              <a:ea typeface="HG丸ｺﾞｼｯｸM-PRO" panose="020F0600000000000000" pitchFamily="50" charset="-128"/>
            </a:endParaRPr>
          </a:p>
          <a:p>
            <a:pPr marL="342900" indent="-342900">
              <a:lnSpc>
                <a:spcPts val="2400"/>
              </a:lnSpc>
              <a:buFont typeface="+mj-ea"/>
              <a:buAutoNum type="circleNumDbPlain"/>
              <a:defRPr/>
            </a:pPr>
            <a:r>
              <a:rPr lang="ja-JP" altLang="en-US" dirty="0">
                <a:solidFill>
                  <a:schemeClr val="dk1"/>
                </a:solidFill>
                <a:latin typeface="HG丸ｺﾞｼｯｸM-PRO" panose="020F0600000000000000" pitchFamily="50" charset="-128"/>
                <a:ea typeface="HG丸ｺﾞｼｯｸM-PRO" panose="020F0600000000000000" pitchFamily="50" charset="-128"/>
              </a:rPr>
              <a:t>豚が誤食しないようにする。</a:t>
            </a:r>
          </a:p>
        </p:txBody>
      </p:sp>
      <p:sp>
        <p:nvSpPr>
          <p:cNvPr id="54" name="テキスト ボックス 53">
            <a:extLst>
              <a:ext uri="{FF2B5EF4-FFF2-40B4-BE49-F238E27FC236}">
                <a16:creationId xmlns:a16="http://schemas.microsoft.com/office/drawing/2014/main" id="{351BEF53-39EB-4526-A43A-5327BEC14D19}"/>
              </a:ext>
            </a:extLst>
          </p:cNvPr>
          <p:cNvSpPr txBox="1"/>
          <p:nvPr/>
        </p:nvSpPr>
        <p:spPr>
          <a:xfrm>
            <a:off x="83535" y="813678"/>
            <a:ext cx="6649832" cy="318100"/>
          </a:xfrm>
          <a:prstGeom prst="rect">
            <a:avLst/>
          </a:prstGeom>
          <a:solidFill>
            <a:srgbClr val="0070C0"/>
          </a:solidFill>
        </p:spPr>
        <p:txBody>
          <a:bodyPr wrap="square" rtlCol="0">
            <a:spAutoFit/>
          </a:bodyPr>
          <a:lstStyle/>
          <a:p>
            <a:pPr algn="ctr"/>
            <a:r>
              <a:rPr lang="ja-JP" altLang="en-US" sz="1467" b="1" u="sng" dirty="0">
                <a:solidFill>
                  <a:schemeClr val="bg1"/>
                </a:solidFill>
                <a:latin typeface="HG丸ｺﾞｼｯｸM-PRO" panose="020F0600000000000000" pitchFamily="50" charset="-128"/>
                <a:ea typeface="HG丸ｺﾞｼｯｸM-PRO" panose="020F0600000000000000" pitchFamily="50" charset="-128"/>
                <a:cs typeface="Meiryo UI" panose="020B0604030504040204" pitchFamily="50" charset="-128"/>
              </a:rPr>
              <a:t>ねずみ対策</a:t>
            </a:r>
          </a:p>
        </p:txBody>
      </p:sp>
      <p:graphicFrame>
        <p:nvGraphicFramePr>
          <p:cNvPr id="20" name="表 5">
            <a:extLst>
              <a:ext uri="{FF2B5EF4-FFF2-40B4-BE49-F238E27FC236}">
                <a16:creationId xmlns:a16="http://schemas.microsoft.com/office/drawing/2014/main" id="{5A369A4B-9A5D-48BE-BA4F-55DC496EC073}"/>
              </a:ext>
            </a:extLst>
          </p:cNvPr>
          <p:cNvGraphicFramePr>
            <a:graphicFrameLocks noGrp="1"/>
          </p:cNvGraphicFramePr>
          <p:nvPr>
            <p:extLst>
              <p:ext uri="{D42A27DB-BD31-4B8C-83A1-F6EECF244321}">
                <p14:modId xmlns:p14="http://schemas.microsoft.com/office/powerpoint/2010/main" val="4021743668"/>
              </p:ext>
            </p:extLst>
          </p:nvPr>
        </p:nvGraphicFramePr>
        <p:xfrm>
          <a:off x="1108970" y="6630699"/>
          <a:ext cx="4572000" cy="80778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357603903"/>
                    </a:ext>
                  </a:extLst>
                </a:gridCol>
                <a:gridCol w="2286000">
                  <a:extLst>
                    <a:ext uri="{9D8B030D-6E8A-4147-A177-3AD203B41FA5}">
                      <a16:colId xmlns:a16="http://schemas.microsoft.com/office/drawing/2014/main" val="233420187"/>
                    </a:ext>
                  </a:extLst>
                </a:gridCol>
              </a:tblGrid>
              <a:tr h="370840">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担当者</a:t>
                      </a:r>
                    </a:p>
                  </a:txBody>
                  <a:tcPr anchor="ctr"/>
                </a:tc>
                <a:tc>
                  <a:txBody>
                    <a:bodyPr/>
                    <a:lstStyle/>
                    <a:p>
                      <a:pPr algn="ctr"/>
                      <a:r>
                        <a:rPr kumimoji="1" lang="ja-JP" altLang="en-US" sz="1400" dirty="0">
                          <a:latin typeface="HG丸ｺﾞｼｯｸM-PRO" panose="020F0600000000000000" pitchFamily="50" charset="-128"/>
                          <a:ea typeface="HG丸ｺﾞｼｯｸM-PRO" panose="020F0600000000000000" pitchFamily="50" charset="-128"/>
                        </a:rPr>
                        <a:t>管理責任者</a:t>
                      </a:r>
                    </a:p>
                  </a:txBody>
                  <a:tcPr anchor="ctr"/>
                </a:tc>
                <a:extLst>
                  <a:ext uri="{0D108BD9-81ED-4DB2-BD59-A6C34878D82A}">
                    <a16:rowId xmlns:a16="http://schemas.microsoft.com/office/drawing/2014/main" val="4122316912"/>
                  </a:ext>
                </a:extLst>
              </a:tr>
              <a:tr h="370840">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444563050"/>
                  </a:ext>
                </a:extLst>
              </a:tr>
            </a:tbl>
          </a:graphicData>
        </a:graphic>
      </p:graphicFrame>
      <p:sp>
        <p:nvSpPr>
          <p:cNvPr id="8" name="テキスト ボックス 7">
            <a:extLst>
              <a:ext uri="{FF2B5EF4-FFF2-40B4-BE49-F238E27FC236}">
                <a16:creationId xmlns:a16="http://schemas.microsoft.com/office/drawing/2014/main" id="{E1B5011A-2FEC-4376-A93E-5B8D9C9BEBD0}"/>
              </a:ext>
            </a:extLst>
          </p:cNvPr>
          <p:cNvSpPr txBox="1"/>
          <p:nvPr/>
        </p:nvSpPr>
        <p:spPr>
          <a:xfrm>
            <a:off x="548680" y="1907704"/>
            <a:ext cx="2160240"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毎週水曜日　等</a:t>
            </a:r>
          </a:p>
        </p:txBody>
      </p:sp>
      <p:sp>
        <p:nvSpPr>
          <p:cNvPr id="9" name="テキスト ボックス 8">
            <a:extLst>
              <a:ext uri="{FF2B5EF4-FFF2-40B4-BE49-F238E27FC236}">
                <a16:creationId xmlns:a16="http://schemas.microsoft.com/office/drawing/2014/main" id="{8E1100D2-F521-42E5-8BB7-E764C42E8350}"/>
              </a:ext>
            </a:extLst>
          </p:cNvPr>
          <p:cNvSpPr txBox="1"/>
          <p:nvPr/>
        </p:nvSpPr>
        <p:spPr>
          <a:xfrm>
            <a:off x="476672" y="1311895"/>
            <a:ext cx="2304256" cy="307777"/>
          </a:xfrm>
          <a:prstGeom prst="rect">
            <a:avLst/>
          </a:prstGeom>
          <a:noFill/>
          <a:ln>
            <a:solidFill>
              <a:schemeClr val="tx1"/>
            </a:solidFill>
          </a:ln>
        </p:spPr>
        <p:txBody>
          <a:bodyPr wrap="squar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記載</a:t>
            </a:r>
            <a:r>
              <a:rPr kumimoji="1" lang="en-US" altLang="ja-JP" sz="1400" dirty="0">
                <a:latin typeface="HG丸ｺﾞｼｯｸM-PRO" panose="020F0600000000000000" pitchFamily="50" charset="-128"/>
                <a:ea typeface="HG丸ｺﾞｼｯｸM-PRO" panose="020F0600000000000000" pitchFamily="50" charset="-128"/>
              </a:rPr>
              <a:t>】</a:t>
            </a:r>
            <a:r>
              <a:rPr kumimoji="1" lang="ja-JP" altLang="en-US" sz="1400" dirty="0">
                <a:latin typeface="HG丸ｺﾞｼｯｸM-PRO" panose="020F0600000000000000" pitchFamily="50" charset="-128"/>
                <a:ea typeface="HG丸ｺﾞｼｯｸM-PRO" panose="020F0600000000000000" pitchFamily="50" charset="-128"/>
              </a:rPr>
              <a:t>給餌</a:t>
            </a:r>
            <a:r>
              <a:rPr kumimoji="1" lang="en-US" altLang="ja-JP" sz="1400" dirty="0">
                <a:latin typeface="HG丸ｺﾞｼｯｸM-PRO" panose="020F0600000000000000" pitchFamily="50" charset="-128"/>
                <a:ea typeface="HG丸ｺﾞｼｯｸM-PRO" panose="020F0600000000000000" pitchFamily="50" charset="-128"/>
              </a:rPr>
              <a:t>3</a:t>
            </a:r>
            <a:r>
              <a:rPr kumimoji="1" lang="ja-JP" altLang="en-US" sz="1400" dirty="0">
                <a:latin typeface="HG丸ｺﾞｼｯｸM-PRO" panose="020F0600000000000000" pitchFamily="50" charset="-128"/>
                <a:ea typeface="HG丸ｺﾞｼｯｸM-PRO" panose="020F0600000000000000" pitchFamily="50" charset="-128"/>
              </a:rPr>
              <a:t>時間後　等</a:t>
            </a:r>
          </a:p>
        </p:txBody>
      </p:sp>
    </p:spTree>
    <p:extLst>
      <p:ext uri="{BB962C8B-B14F-4D97-AF65-F5344CB8AC3E}">
        <p14:creationId xmlns:p14="http://schemas.microsoft.com/office/powerpoint/2010/main" val="134487446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7964</TotalTime>
  <Words>1099</Words>
  <Application>Microsoft Office PowerPoint</Application>
  <PresentationFormat>画面に合わせる (4:3)</PresentationFormat>
  <Paragraphs>155</Paragraphs>
  <Slides>8</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HG丸ｺﾞｼｯｸM-PRO</vt:lpstr>
      <vt:lpstr>ＭＳ Ｐゴシック</vt:lpstr>
      <vt:lpstr>Arial</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藤岡 芳幸</cp:lastModifiedBy>
  <cp:revision>26</cp:revision>
  <cp:lastPrinted>2021-02-18T07:45:05Z</cp:lastPrinted>
  <dcterms:created xsi:type="dcterms:W3CDTF">2018-07-17T05:28:53Z</dcterms:created>
  <dcterms:modified xsi:type="dcterms:W3CDTF">2021-02-18T07:46:37Z</dcterms:modified>
</cp:coreProperties>
</file>