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317" r:id="rId2"/>
    <p:sldId id="288" r:id="rId3"/>
    <p:sldId id="302" r:id="rId4"/>
    <p:sldId id="303" r:id="rId5"/>
  </p:sldIdLst>
  <p:sldSz cx="6858000" cy="9144000" type="screen4x3"/>
  <p:notesSz cx="6807200" cy="9939338"/>
  <p:defaultTextStyle>
    <a:defPPr>
      <a:defRPr lang="ja-JP"/>
    </a:defPPr>
    <a:lvl1pPr marL="0" algn="l" defTabSz="856610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1pPr>
    <a:lvl2pPr marL="428305" algn="l" defTabSz="856610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2pPr>
    <a:lvl3pPr marL="856610" algn="l" defTabSz="856610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3pPr>
    <a:lvl4pPr marL="1284915" algn="l" defTabSz="856610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4pPr>
    <a:lvl5pPr marL="1713220" algn="l" defTabSz="856610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5pPr>
    <a:lvl6pPr marL="2141525" algn="l" defTabSz="856610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6pPr>
    <a:lvl7pPr marL="2569830" algn="l" defTabSz="856610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7pPr>
    <a:lvl8pPr marL="2998135" algn="l" defTabSz="856610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8pPr>
    <a:lvl9pPr marL="3426440" algn="l" defTabSz="856610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 userDrawn="1">
          <p15:clr>
            <a:srgbClr val="A4A3A4"/>
          </p15:clr>
        </p15:guide>
        <p15:guide id="2" pos="2145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三宅　秀隆" initials="三宅　秀隆" lastIdx="1" clrIdx="0">
    <p:extLst>
      <p:ext uri="{19B8F6BF-5375-455C-9EA6-DF929625EA0E}">
        <p15:presenceInfo xmlns:p15="http://schemas.microsoft.com/office/powerpoint/2012/main" userId="S::hidetaka_miyake460@maff.go.jp::a2587125-3f3b-45ae-bb8d-3e0abf637da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66" autoAdjust="0"/>
    <p:restoredTop sz="92083" autoAdjust="0"/>
  </p:normalViewPr>
  <p:slideViewPr>
    <p:cSldViewPr>
      <p:cViewPr varScale="1">
        <p:scale>
          <a:sx n="79" d="100"/>
          <a:sy n="79" d="100"/>
        </p:scale>
        <p:origin x="3450" y="102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52" d="100"/>
          <a:sy n="52" d="100"/>
        </p:scale>
        <p:origin x="-2892" y="-102"/>
      </p:cViewPr>
      <p:guideLst>
        <p:guide orient="horz" pos="3131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49786" cy="496967"/>
          </a:xfrm>
          <a:prstGeom prst="rect">
            <a:avLst/>
          </a:prstGeom>
        </p:spPr>
        <p:txBody>
          <a:bodyPr vert="horz" lIns="92227" tIns="46113" rIns="92227" bIns="46113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9" y="0"/>
            <a:ext cx="2949786" cy="496967"/>
          </a:xfrm>
          <a:prstGeom prst="rect">
            <a:avLst/>
          </a:prstGeom>
        </p:spPr>
        <p:txBody>
          <a:bodyPr vert="horz" lIns="92227" tIns="46113" rIns="92227" bIns="46113" rtlCol="0"/>
          <a:lstStyle>
            <a:lvl1pPr algn="r">
              <a:defRPr sz="1200"/>
            </a:lvl1pPr>
          </a:lstStyle>
          <a:p>
            <a:fld id="{3ED6EF41-D272-4925-8C27-870F13DD05DC}" type="datetimeFigureOut">
              <a:rPr kumimoji="1" lang="ja-JP" altLang="en-US" smtClean="0"/>
              <a:t>2021/2/18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005013" y="744538"/>
            <a:ext cx="2797175" cy="3729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27" tIns="46113" rIns="92227" bIns="46113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1" y="4721187"/>
            <a:ext cx="5445760" cy="4472702"/>
          </a:xfrm>
          <a:prstGeom prst="rect">
            <a:avLst/>
          </a:prstGeom>
        </p:spPr>
        <p:txBody>
          <a:bodyPr vert="horz" lIns="92227" tIns="46113" rIns="92227" bIns="46113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3" y="9440647"/>
            <a:ext cx="2949786" cy="496967"/>
          </a:xfrm>
          <a:prstGeom prst="rect">
            <a:avLst/>
          </a:prstGeom>
        </p:spPr>
        <p:txBody>
          <a:bodyPr vert="horz" lIns="92227" tIns="46113" rIns="92227" bIns="46113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9" y="9440647"/>
            <a:ext cx="2949786" cy="496967"/>
          </a:xfrm>
          <a:prstGeom prst="rect">
            <a:avLst/>
          </a:prstGeom>
        </p:spPr>
        <p:txBody>
          <a:bodyPr vert="horz" lIns="92227" tIns="46113" rIns="92227" bIns="46113" rtlCol="0" anchor="b"/>
          <a:lstStyle>
            <a:lvl1pPr algn="r">
              <a:defRPr sz="1200"/>
            </a:lvl1pPr>
          </a:lstStyle>
          <a:p>
            <a:fld id="{EB1A2BD6-3A33-455F-9D55-A0706420444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2025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56610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1pPr>
    <a:lvl2pPr marL="428305" algn="l" defTabSz="856610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2pPr>
    <a:lvl3pPr marL="856610" algn="l" defTabSz="856610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3pPr>
    <a:lvl4pPr marL="1284915" algn="l" defTabSz="856610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4pPr>
    <a:lvl5pPr marL="1713220" algn="l" defTabSz="856610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5pPr>
    <a:lvl6pPr marL="2141525" algn="l" defTabSz="856610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6pPr>
    <a:lvl7pPr marL="2569830" algn="l" defTabSz="856610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7pPr>
    <a:lvl8pPr marL="2998135" algn="l" defTabSz="856610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8pPr>
    <a:lvl9pPr marL="3426440" algn="l" defTabSz="856610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005013" y="744538"/>
            <a:ext cx="2797175" cy="372903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1A2BD6-3A33-455F-9D55-A0706420444C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93657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005013" y="744538"/>
            <a:ext cx="2797175" cy="372903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1A2BD6-3A33-455F-9D55-A0706420444C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99708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005013" y="744538"/>
            <a:ext cx="2797175" cy="372903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1A2BD6-3A33-455F-9D55-A0706420444C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760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005013" y="744538"/>
            <a:ext cx="2797175" cy="372903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1A2BD6-3A33-455F-9D55-A0706420444C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5278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コネクタ 1"/>
          <p:cNvCxnSpPr/>
          <p:nvPr userDrawn="1"/>
        </p:nvCxnSpPr>
        <p:spPr>
          <a:xfrm>
            <a:off x="0" y="702009"/>
            <a:ext cx="6853847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lIns="85661" tIns="42830" rIns="85661" bIns="42830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342900" y="2133604"/>
            <a:ext cx="6172200" cy="6034617"/>
          </a:xfrm>
          <a:prstGeom prst="rect">
            <a:avLst/>
          </a:prstGeom>
        </p:spPr>
        <p:txBody>
          <a:bodyPr vert="eaVert" lIns="85661" tIns="42830" rIns="85661" bIns="4283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342900" y="8475138"/>
            <a:ext cx="16002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fld id="{6B61C509-C240-40A6-BB1A-64BE214C778E}" type="datetimeFigureOut">
              <a:rPr kumimoji="1" lang="ja-JP" altLang="en-US" smtClean="0"/>
              <a:pPr/>
              <a:t>2021/2/18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2343150" y="8475138"/>
            <a:ext cx="21717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4914900" y="8475138"/>
            <a:ext cx="16002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fld id="{64452A23-BFEA-43FD-98FB-69091C0AE9E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4972050" y="366188"/>
            <a:ext cx="1543050" cy="7802033"/>
          </a:xfrm>
          <a:prstGeom prst="rect">
            <a:avLst/>
          </a:prstGeom>
        </p:spPr>
        <p:txBody>
          <a:bodyPr vert="eaVert" lIns="85661" tIns="42830" rIns="85661" bIns="42830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342900" y="366188"/>
            <a:ext cx="4514850" cy="7802033"/>
          </a:xfrm>
          <a:prstGeom prst="rect">
            <a:avLst/>
          </a:prstGeom>
        </p:spPr>
        <p:txBody>
          <a:bodyPr vert="eaVert" lIns="85661" tIns="42830" rIns="85661" bIns="4283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342900" y="8475138"/>
            <a:ext cx="16002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fld id="{6B61C509-C240-40A6-BB1A-64BE214C778E}" type="datetimeFigureOut">
              <a:rPr kumimoji="1" lang="ja-JP" altLang="en-US" smtClean="0"/>
              <a:pPr/>
              <a:t>2021/2/18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2343150" y="8475138"/>
            <a:ext cx="21717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4914900" y="8475138"/>
            <a:ext cx="16002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fld id="{64452A23-BFEA-43FD-98FB-69091C0AE9E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lIns="85661" tIns="42830" rIns="85661" bIns="42830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42900" y="2133604"/>
            <a:ext cx="6172200" cy="6034617"/>
          </a:xfrm>
          <a:prstGeom prst="rect">
            <a:avLst/>
          </a:prstGeom>
        </p:spPr>
        <p:txBody>
          <a:bodyPr lIns="85661" tIns="42830" rIns="85661" bIns="4283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342900" y="8475138"/>
            <a:ext cx="16002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fld id="{6B61C509-C240-40A6-BB1A-64BE214C778E}" type="datetimeFigureOut">
              <a:rPr kumimoji="1" lang="ja-JP" altLang="en-US" smtClean="0"/>
              <a:pPr/>
              <a:t>2021/2/18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2343150" y="8475138"/>
            <a:ext cx="21717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4914900" y="8475138"/>
            <a:ext cx="16002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fld id="{64452A23-BFEA-43FD-98FB-69091C0AE9E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1734" y="5875870"/>
            <a:ext cx="5829300" cy="1816100"/>
          </a:xfrm>
          <a:prstGeom prst="rect">
            <a:avLst/>
          </a:prstGeom>
        </p:spPr>
        <p:txBody>
          <a:bodyPr lIns="85661" tIns="42830" rIns="85661" bIns="42830" anchor="t"/>
          <a:lstStyle>
            <a:lvl1pPr algn="l">
              <a:defRPr sz="4933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541734" y="3875619"/>
            <a:ext cx="5829300" cy="2000248"/>
          </a:xfrm>
          <a:prstGeom prst="rect">
            <a:avLst/>
          </a:prstGeom>
        </p:spPr>
        <p:txBody>
          <a:bodyPr lIns="85661" tIns="42830" rIns="85661" bIns="42830" anchor="b"/>
          <a:lstStyle>
            <a:lvl1pPr marL="0" indent="0">
              <a:buNone/>
              <a:defRPr sz="2533">
                <a:solidFill>
                  <a:schemeClr val="tx1">
                    <a:tint val="75000"/>
                  </a:schemeClr>
                </a:solidFill>
              </a:defRPr>
            </a:lvl1pPr>
            <a:lvl2pPr marL="571059" indent="0">
              <a:buNone/>
              <a:defRPr sz="2267">
                <a:solidFill>
                  <a:schemeClr val="tx1">
                    <a:tint val="75000"/>
                  </a:schemeClr>
                </a:solidFill>
              </a:defRPr>
            </a:lvl2pPr>
            <a:lvl3pPr marL="114211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713177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4pPr>
            <a:lvl5pPr marL="2284236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5pPr>
            <a:lvl6pPr marL="2855295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6pPr>
            <a:lvl7pPr marL="3426354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7pPr>
            <a:lvl8pPr marL="3997413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8pPr>
            <a:lvl9pPr marL="4568472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342900" y="8475138"/>
            <a:ext cx="16002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fld id="{6B61C509-C240-40A6-BB1A-64BE214C778E}" type="datetimeFigureOut">
              <a:rPr kumimoji="1" lang="ja-JP" altLang="en-US" smtClean="0"/>
              <a:pPr/>
              <a:t>2021/2/18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2343150" y="8475138"/>
            <a:ext cx="21717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4914900" y="8475138"/>
            <a:ext cx="16002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fld id="{64452A23-BFEA-43FD-98FB-69091C0AE9E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lIns="85661" tIns="42830" rIns="85661" bIns="42830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342900" y="2133604"/>
            <a:ext cx="3028950" cy="6034617"/>
          </a:xfrm>
          <a:prstGeom prst="rect">
            <a:avLst/>
          </a:prstGeom>
        </p:spPr>
        <p:txBody>
          <a:bodyPr lIns="85661" tIns="42830" rIns="85661" bIns="42830"/>
          <a:lstStyle>
            <a:lvl1pPr>
              <a:defRPr sz="3467"/>
            </a:lvl1pPr>
            <a:lvl2pPr>
              <a:defRPr sz="2933"/>
            </a:lvl2pPr>
            <a:lvl3pPr>
              <a:defRPr sz="2533"/>
            </a:lvl3pPr>
            <a:lvl4pPr>
              <a:defRPr sz="2267"/>
            </a:lvl4pPr>
            <a:lvl5pPr>
              <a:defRPr sz="2267"/>
            </a:lvl5pPr>
            <a:lvl6pPr>
              <a:defRPr sz="2267"/>
            </a:lvl6pPr>
            <a:lvl7pPr>
              <a:defRPr sz="2267"/>
            </a:lvl7pPr>
            <a:lvl8pPr>
              <a:defRPr sz="2267"/>
            </a:lvl8pPr>
            <a:lvl9pPr>
              <a:defRPr sz="2267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3486150" y="2133604"/>
            <a:ext cx="3028950" cy="6034617"/>
          </a:xfrm>
          <a:prstGeom prst="rect">
            <a:avLst/>
          </a:prstGeom>
        </p:spPr>
        <p:txBody>
          <a:bodyPr lIns="85661" tIns="42830" rIns="85661" bIns="42830"/>
          <a:lstStyle>
            <a:lvl1pPr>
              <a:defRPr sz="3467"/>
            </a:lvl1pPr>
            <a:lvl2pPr>
              <a:defRPr sz="2933"/>
            </a:lvl2pPr>
            <a:lvl3pPr>
              <a:defRPr sz="2533"/>
            </a:lvl3pPr>
            <a:lvl4pPr>
              <a:defRPr sz="2267"/>
            </a:lvl4pPr>
            <a:lvl5pPr>
              <a:defRPr sz="2267"/>
            </a:lvl5pPr>
            <a:lvl6pPr>
              <a:defRPr sz="2267"/>
            </a:lvl6pPr>
            <a:lvl7pPr>
              <a:defRPr sz="2267"/>
            </a:lvl7pPr>
            <a:lvl8pPr>
              <a:defRPr sz="2267"/>
            </a:lvl8pPr>
            <a:lvl9pPr>
              <a:defRPr sz="2267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>
          <a:xfrm>
            <a:off x="342900" y="8475138"/>
            <a:ext cx="16002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fld id="{6B61C509-C240-40A6-BB1A-64BE214C778E}" type="datetimeFigureOut">
              <a:rPr kumimoji="1" lang="ja-JP" altLang="en-US" smtClean="0"/>
              <a:pPr/>
              <a:t>2021/2/18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>
          <a:xfrm>
            <a:off x="2343150" y="8475138"/>
            <a:ext cx="21717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>
          <a:xfrm>
            <a:off x="4914900" y="8475138"/>
            <a:ext cx="16002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fld id="{64452A23-BFEA-43FD-98FB-69091C0AE9E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lIns="85661" tIns="42830" rIns="85661" bIns="42830"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342901" y="2046819"/>
            <a:ext cx="3030141" cy="853016"/>
          </a:xfrm>
          <a:prstGeom prst="rect">
            <a:avLst/>
          </a:prstGeom>
        </p:spPr>
        <p:txBody>
          <a:bodyPr lIns="85661" tIns="42830" rIns="85661" bIns="42830" anchor="b"/>
          <a:lstStyle>
            <a:lvl1pPr marL="0" indent="0">
              <a:buNone/>
              <a:defRPr sz="2933" b="1"/>
            </a:lvl1pPr>
            <a:lvl2pPr marL="571059" indent="0">
              <a:buNone/>
              <a:defRPr sz="2533" b="1"/>
            </a:lvl2pPr>
            <a:lvl3pPr marL="1142118" indent="0">
              <a:buNone/>
              <a:defRPr sz="2267" b="1"/>
            </a:lvl3pPr>
            <a:lvl4pPr marL="1713177" indent="0">
              <a:buNone/>
              <a:defRPr sz="2000" b="1"/>
            </a:lvl4pPr>
            <a:lvl5pPr marL="2284236" indent="0">
              <a:buNone/>
              <a:defRPr sz="2000" b="1"/>
            </a:lvl5pPr>
            <a:lvl6pPr marL="2855295" indent="0">
              <a:buNone/>
              <a:defRPr sz="2000" b="1"/>
            </a:lvl6pPr>
            <a:lvl7pPr marL="3426354" indent="0">
              <a:buNone/>
              <a:defRPr sz="2000" b="1"/>
            </a:lvl7pPr>
            <a:lvl8pPr marL="3997413" indent="0">
              <a:buNone/>
              <a:defRPr sz="2000" b="1"/>
            </a:lvl8pPr>
            <a:lvl9pPr marL="4568472" indent="0">
              <a:buNone/>
              <a:defRPr sz="20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342901" y="2899835"/>
            <a:ext cx="3030141" cy="5268384"/>
          </a:xfrm>
          <a:prstGeom prst="rect">
            <a:avLst/>
          </a:prstGeom>
        </p:spPr>
        <p:txBody>
          <a:bodyPr lIns="85661" tIns="42830" rIns="85661" bIns="42830"/>
          <a:lstStyle>
            <a:lvl1pPr>
              <a:defRPr sz="2933"/>
            </a:lvl1pPr>
            <a:lvl2pPr>
              <a:defRPr sz="2533"/>
            </a:lvl2pPr>
            <a:lvl3pPr>
              <a:defRPr sz="2267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3483771" y="2046819"/>
            <a:ext cx="3031331" cy="853016"/>
          </a:xfrm>
          <a:prstGeom prst="rect">
            <a:avLst/>
          </a:prstGeom>
        </p:spPr>
        <p:txBody>
          <a:bodyPr lIns="85661" tIns="42830" rIns="85661" bIns="42830" anchor="b"/>
          <a:lstStyle>
            <a:lvl1pPr marL="0" indent="0">
              <a:buNone/>
              <a:defRPr sz="2933" b="1"/>
            </a:lvl1pPr>
            <a:lvl2pPr marL="571059" indent="0">
              <a:buNone/>
              <a:defRPr sz="2533" b="1"/>
            </a:lvl2pPr>
            <a:lvl3pPr marL="1142118" indent="0">
              <a:buNone/>
              <a:defRPr sz="2267" b="1"/>
            </a:lvl3pPr>
            <a:lvl4pPr marL="1713177" indent="0">
              <a:buNone/>
              <a:defRPr sz="2000" b="1"/>
            </a:lvl4pPr>
            <a:lvl5pPr marL="2284236" indent="0">
              <a:buNone/>
              <a:defRPr sz="2000" b="1"/>
            </a:lvl5pPr>
            <a:lvl6pPr marL="2855295" indent="0">
              <a:buNone/>
              <a:defRPr sz="2000" b="1"/>
            </a:lvl6pPr>
            <a:lvl7pPr marL="3426354" indent="0">
              <a:buNone/>
              <a:defRPr sz="2000" b="1"/>
            </a:lvl7pPr>
            <a:lvl8pPr marL="3997413" indent="0">
              <a:buNone/>
              <a:defRPr sz="2000" b="1"/>
            </a:lvl8pPr>
            <a:lvl9pPr marL="4568472" indent="0">
              <a:buNone/>
              <a:defRPr sz="20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3483771" y="2899835"/>
            <a:ext cx="3031331" cy="5268384"/>
          </a:xfrm>
          <a:prstGeom prst="rect">
            <a:avLst/>
          </a:prstGeom>
        </p:spPr>
        <p:txBody>
          <a:bodyPr lIns="85661" tIns="42830" rIns="85661" bIns="42830"/>
          <a:lstStyle>
            <a:lvl1pPr>
              <a:defRPr sz="2933"/>
            </a:lvl1pPr>
            <a:lvl2pPr>
              <a:defRPr sz="2533"/>
            </a:lvl2pPr>
            <a:lvl3pPr>
              <a:defRPr sz="2267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>
          <a:xfrm>
            <a:off x="342900" y="8475138"/>
            <a:ext cx="16002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fld id="{6B61C509-C240-40A6-BB1A-64BE214C778E}" type="datetimeFigureOut">
              <a:rPr kumimoji="1" lang="ja-JP" altLang="en-US" smtClean="0"/>
              <a:pPr/>
              <a:t>2021/2/18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>
          <a:xfrm>
            <a:off x="2343150" y="8475138"/>
            <a:ext cx="21717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>
          <a:xfrm>
            <a:off x="4914900" y="8475138"/>
            <a:ext cx="16002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fld id="{64452A23-BFEA-43FD-98FB-69091C0AE9E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lIns="85661" tIns="42830" rIns="85661" bIns="42830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>
          <a:xfrm>
            <a:off x="342900" y="8475138"/>
            <a:ext cx="16002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fld id="{6B61C509-C240-40A6-BB1A-64BE214C778E}" type="datetimeFigureOut">
              <a:rPr kumimoji="1" lang="ja-JP" altLang="en-US" smtClean="0"/>
              <a:pPr/>
              <a:t>2021/2/18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>
          <a:xfrm>
            <a:off x="2343150" y="8475138"/>
            <a:ext cx="21717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>
          <a:xfrm>
            <a:off x="4914900" y="8475138"/>
            <a:ext cx="16002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fld id="{64452A23-BFEA-43FD-98FB-69091C0AE9E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>
          <a:xfrm>
            <a:off x="342900" y="8475138"/>
            <a:ext cx="16002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fld id="{6B61C509-C240-40A6-BB1A-64BE214C778E}" type="datetimeFigureOut">
              <a:rPr kumimoji="1" lang="ja-JP" altLang="en-US" smtClean="0"/>
              <a:pPr/>
              <a:t>2021/2/18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>
          <a:xfrm>
            <a:off x="2343150" y="8475138"/>
            <a:ext cx="21717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>
          <a:xfrm>
            <a:off x="4914900" y="8475138"/>
            <a:ext cx="16002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fld id="{64452A23-BFEA-43FD-98FB-69091C0AE9E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2" y="364067"/>
            <a:ext cx="2256234" cy="1549400"/>
          </a:xfrm>
          <a:prstGeom prst="rect">
            <a:avLst/>
          </a:prstGeom>
        </p:spPr>
        <p:txBody>
          <a:bodyPr lIns="85661" tIns="42830" rIns="85661" bIns="42830" anchor="b"/>
          <a:lstStyle>
            <a:lvl1pPr algn="l">
              <a:defRPr sz="2533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681289" y="364070"/>
            <a:ext cx="3833812" cy="7804151"/>
          </a:xfrm>
          <a:prstGeom prst="rect">
            <a:avLst/>
          </a:prstGeom>
        </p:spPr>
        <p:txBody>
          <a:bodyPr lIns="85661" tIns="42830" rIns="85661" bIns="42830"/>
          <a:lstStyle>
            <a:lvl1pPr>
              <a:defRPr sz="4000"/>
            </a:lvl1pPr>
            <a:lvl2pPr>
              <a:defRPr sz="3467"/>
            </a:lvl2pPr>
            <a:lvl3pPr>
              <a:defRPr sz="2933"/>
            </a:lvl3pPr>
            <a:lvl4pPr>
              <a:defRPr sz="2533"/>
            </a:lvl4pPr>
            <a:lvl5pPr>
              <a:defRPr sz="2533"/>
            </a:lvl5pPr>
            <a:lvl6pPr>
              <a:defRPr sz="2533"/>
            </a:lvl6pPr>
            <a:lvl7pPr>
              <a:defRPr sz="2533"/>
            </a:lvl7pPr>
            <a:lvl8pPr>
              <a:defRPr sz="2533"/>
            </a:lvl8pPr>
            <a:lvl9pPr>
              <a:defRPr sz="2533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342902" y="1913470"/>
            <a:ext cx="2256234" cy="6254751"/>
          </a:xfrm>
          <a:prstGeom prst="rect">
            <a:avLst/>
          </a:prstGeom>
        </p:spPr>
        <p:txBody>
          <a:bodyPr lIns="85661" tIns="42830" rIns="85661" bIns="42830"/>
          <a:lstStyle>
            <a:lvl1pPr marL="0" indent="0">
              <a:buNone/>
              <a:defRPr sz="1733"/>
            </a:lvl1pPr>
            <a:lvl2pPr marL="571059" indent="0">
              <a:buNone/>
              <a:defRPr sz="1467"/>
            </a:lvl2pPr>
            <a:lvl3pPr marL="1142118" indent="0">
              <a:buNone/>
              <a:defRPr sz="1200"/>
            </a:lvl3pPr>
            <a:lvl4pPr marL="1713177" indent="0">
              <a:buNone/>
              <a:defRPr sz="1067"/>
            </a:lvl4pPr>
            <a:lvl5pPr marL="2284236" indent="0">
              <a:buNone/>
              <a:defRPr sz="1067"/>
            </a:lvl5pPr>
            <a:lvl6pPr marL="2855295" indent="0">
              <a:buNone/>
              <a:defRPr sz="1067"/>
            </a:lvl6pPr>
            <a:lvl7pPr marL="3426354" indent="0">
              <a:buNone/>
              <a:defRPr sz="1067"/>
            </a:lvl7pPr>
            <a:lvl8pPr marL="3997413" indent="0">
              <a:buNone/>
              <a:defRPr sz="1067"/>
            </a:lvl8pPr>
            <a:lvl9pPr marL="4568472" indent="0">
              <a:buNone/>
              <a:defRPr sz="1067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>
          <a:xfrm>
            <a:off x="342900" y="8475138"/>
            <a:ext cx="16002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fld id="{6B61C509-C240-40A6-BB1A-64BE214C778E}" type="datetimeFigureOut">
              <a:rPr kumimoji="1" lang="ja-JP" altLang="en-US" smtClean="0"/>
              <a:pPr/>
              <a:t>2021/2/18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>
          <a:xfrm>
            <a:off x="2343150" y="8475138"/>
            <a:ext cx="21717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>
          <a:xfrm>
            <a:off x="4914900" y="8475138"/>
            <a:ext cx="16002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fld id="{64452A23-BFEA-43FD-98FB-69091C0AE9E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44216" y="6400799"/>
            <a:ext cx="4114800" cy="755651"/>
          </a:xfrm>
          <a:prstGeom prst="rect">
            <a:avLst/>
          </a:prstGeom>
        </p:spPr>
        <p:txBody>
          <a:bodyPr lIns="85661" tIns="42830" rIns="85661" bIns="42830" anchor="b"/>
          <a:lstStyle>
            <a:lvl1pPr algn="l">
              <a:defRPr sz="2533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  <a:prstGeom prst="rect">
            <a:avLst/>
          </a:prstGeom>
        </p:spPr>
        <p:txBody>
          <a:bodyPr lIns="85661" tIns="42830" rIns="85661" bIns="42830"/>
          <a:lstStyle>
            <a:lvl1pPr marL="0" indent="0">
              <a:buNone/>
              <a:defRPr sz="4000"/>
            </a:lvl1pPr>
            <a:lvl2pPr marL="571059" indent="0">
              <a:buNone/>
              <a:defRPr sz="3467"/>
            </a:lvl2pPr>
            <a:lvl3pPr marL="1142118" indent="0">
              <a:buNone/>
              <a:defRPr sz="2933"/>
            </a:lvl3pPr>
            <a:lvl4pPr marL="1713177" indent="0">
              <a:buNone/>
              <a:defRPr sz="2533"/>
            </a:lvl4pPr>
            <a:lvl5pPr marL="2284236" indent="0">
              <a:buNone/>
              <a:defRPr sz="2533"/>
            </a:lvl5pPr>
            <a:lvl6pPr marL="2855295" indent="0">
              <a:buNone/>
              <a:defRPr sz="2533"/>
            </a:lvl6pPr>
            <a:lvl7pPr marL="3426354" indent="0">
              <a:buNone/>
              <a:defRPr sz="2533"/>
            </a:lvl7pPr>
            <a:lvl8pPr marL="3997413" indent="0">
              <a:buNone/>
              <a:defRPr sz="2533"/>
            </a:lvl8pPr>
            <a:lvl9pPr marL="4568472" indent="0">
              <a:buNone/>
              <a:defRPr sz="2533"/>
            </a:lvl9pPr>
          </a:lstStyle>
          <a:p>
            <a:r>
              <a:rPr kumimoji="1" lang="ja-JP" altLang="en-US"/>
              <a:t>アイコンをクリックして図を追加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  <a:prstGeom prst="rect">
            <a:avLst/>
          </a:prstGeom>
        </p:spPr>
        <p:txBody>
          <a:bodyPr lIns="85661" tIns="42830" rIns="85661" bIns="42830"/>
          <a:lstStyle>
            <a:lvl1pPr marL="0" indent="0">
              <a:buNone/>
              <a:defRPr sz="1733"/>
            </a:lvl1pPr>
            <a:lvl2pPr marL="571059" indent="0">
              <a:buNone/>
              <a:defRPr sz="1467"/>
            </a:lvl2pPr>
            <a:lvl3pPr marL="1142118" indent="0">
              <a:buNone/>
              <a:defRPr sz="1200"/>
            </a:lvl3pPr>
            <a:lvl4pPr marL="1713177" indent="0">
              <a:buNone/>
              <a:defRPr sz="1067"/>
            </a:lvl4pPr>
            <a:lvl5pPr marL="2284236" indent="0">
              <a:buNone/>
              <a:defRPr sz="1067"/>
            </a:lvl5pPr>
            <a:lvl6pPr marL="2855295" indent="0">
              <a:buNone/>
              <a:defRPr sz="1067"/>
            </a:lvl6pPr>
            <a:lvl7pPr marL="3426354" indent="0">
              <a:buNone/>
              <a:defRPr sz="1067"/>
            </a:lvl7pPr>
            <a:lvl8pPr marL="3997413" indent="0">
              <a:buNone/>
              <a:defRPr sz="1067"/>
            </a:lvl8pPr>
            <a:lvl9pPr marL="4568472" indent="0">
              <a:buNone/>
              <a:defRPr sz="1067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>
          <a:xfrm>
            <a:off x="342900" y="8475138"/>
            <a:ext cx="16002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fld id="{6B61C509-C240-40A6-BB1A-64BE214C778E}" type="datetimeFigureOut">
              <a:rPr kumimoji="1" lang="ja-JP" altLang="en-US" smtClean="0"/>
              <a:pPr/>
              <a:t>2021/2/18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>
          <a:xfrm>
            <a:off x="2343150" y="8475138"/>
            <a:ext cx="21717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>
          <a:xfrm>
            <a:off x="4914900" y="8475138"/>
            <a:ext cx="16002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fld id="{64452A23-BFEA-43FD-98FB-69091C0AE9E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142118" rtl="0" eaLnBrk="1" latinLnBrk="0" hangingPunct="1">
        <a:spcBef>
          <a:spcPct val="0"/>
        </a:spcBef>
        <a:buNone/>
        <a:defRPr kumimoji="1" sz="54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8295" indent="-428295" algn="l" defTabSz="1142118" rtl="0" eaLnBrk="1" latinLnBrk="0" hangingPunct="1">
        <a:spcBef>
          <a:spcPct val="20000"/>
        </a:spcBef>
        <a:buFont typeface="Arial" pitchFamily="34" charset="0"/>
        <a:buChar char="•"/>
        <a:defRPr kumimoji="1"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27971" indent="-356912" algn="l" defTabSz="1142118" rtl="0" eaLnBrk="1" latinLnBrk="0" hangingPunct="1">
        <a:spcBef>
          <a:spcPct val="20000"/>
        </a:spcBef>
        <a:buFont typeface="Arial" pitchFamily="34" charset="0"/>
        <a:buChar char="–"/>
        <a:defRPr kumimoji="1" sz="3467" kern="1200">
          <a:solidFill>
            <a:schemeClr val="tx1"/>
          </a:solidFill>
          <a:latin typeface="+mn-lt"/>
          <a:ea typeface="+mn-ea"/>
          <a:cs typeface="+mn-cs"/>
        </a:defRPr>
      </a:lvl2pPr>
      <a:lvl3pPr marL="1427647" indent="-285529" algn="l" defTabSz="1142118" rtl="0" eaLnBrk="1" latinLnBrk="0" hangingPunct="1">
        <a:spcBef>
          <a:spcPct val="20000"/>
        </a:spcBef>
        <a:buFont typeface="Arial" pitchFamily="34" charset="0"/>
        <a:buChar char="•"/>
        <a:defRPr kumimoji="1" sz="2933" kern="1200">
          <a:solidFill>
            <a:schemeClr val="tx1"/>
          </a:solidFill>
          <a:latin typeface="+mn-lt"/>
          <a:ea typeface="+mn-ea"/>
          <a:cs typeface="+mn-cs"/>
        </a:defRPr>
      </a:lvl3pPr>
      <a:lvl4pPr marL="1998706" indent="-285529" algn="l" defTabSz="1142118" rtl="0" eaLnBrk="1" latinLnBrk="0" hangingPunct="1">
        <a:spcBef>
          <a:spcPct val="20000"/>
        </a:spcBef>
        <a:buFont typeface="Arial" pitchFamily="34" charset="0"/>
        <a:buChar char="–"/>
        <a:defRPr kumimoji="1" sz="2533" kern="1200">
          <a:solidFill>
            <a:schemeClr val="tx1"/>
          </a:solidFill>
          <a:latin typeface="+mn-lt"/>
          <a:ea typeface="+mn-ea"/>
          <a:cs typeface="+mn-cs"/>
        </a:defRPr>
      </a:lvl4pPr>
      <a:lvl5pPr marL="2569765" indent="-285529" algn="l" defTabSz="1142118" rtl="0" eaLnBrk="1" latinLnBrk="0" hangingPunct="1">
        <a:spcBef>
          <a:spcPct val="20000"/>
        </a:spcBef>
        <a:buFont typeface="Arial" pitchFamily="34" charset="0"/>
        <a:buChar char="»"/>
        <a:defRPr kumimoji="1" sz="2533" kern="1200">
          <a:solidFill>
            <a:schemeClr val="tx1"/>
          </a:solidFill>
          <a:latin typeface="+mn-lt"/>
          <a:ea typeface="+mn-ea"/>
          <a:cs typeface="+mn-cs"/>
        </a:defRPr>
      </a:lvl5pPr>
      <a:lvl6pPr marL="3140824" indent="-285529" algn="l" defTabSz="1142118" rtl="0" eaLnBrk="1" latinLnBrk="0" hangingPunct="1">
        <a:spcBef>
          <a:spcPct val="20000"/>
        </a:spcBef>
        <a:buFont typeface="Arial" pitchFamily="34" charset="0"/>
        <a:buChar char="•"/>
        <a:defRPr kumimoji="1" sz="2533" kern="1200">
          <a:solidFill>
            <a:schemeClr val="tx1"/>
          </a:solidFill>
          <a:latin typeface="+mn-lt"/>
          <a:ea typeface="+mn-ea"/>
          <a:cs typeface="+mn-cs"/>
        </a:defRPr>
      </a:lvl6pPr>
      <a:lvl7pPr marL="3711883" indent="-285529" algn="l" defTabSz="1142118" rtl="0" eaLnBrk="1" latinLnBrk="0" hangingPunct="1">
        <a:spcBef>
          <a:spcPct val="20000"/>
        </a:spcBef>
        <a:buFont typeface="Arial" pitchFamily="34" charset="0"/>
        <a:buChar char="•"/>
        <a:defRPr kumimoji="1" sz="2533" kern="1200">
          <a:solidFill>
            <a:schemeClr val="tx1"/>
          </a:solidFill>
          <a:latin typeface="+mn-lt"/>
          <a:ea typeface="+mn-ea"/>
          <a:cs typeface="+mn-cs"/>
        </a:defRPr>
      </a:lvl7pPr>
      <a:lvl8pPr marL="4282942" indent="-285529" algn="l" defTabSz="1142118" rtl="0" eaLnBrk="1" latinLnBrk="0" hangingPunct="1">
        <a:spcBef>
          <a:spcPct val="20000"/>
        </a:spcBef>
        <a:buFont typeface="Arial" pitchFamily="34" charset="0"/>
        <a:buChar char="•"/>
        <a:defRPr kumimoji="1" sz="2533" kern="1200">
          <a:solidFill>
            <a:schemeClr val="tx1"/>
          </a:solidFill>
          <a:latin typeface="+mn-lt"/>
          <a:ea typeface="+mn-ea"/>
          <a:cs typeface="+mn-cs"/>
        </a:defRPr>
      </a:lvl8pPr>
      <a:lvl9pPr marL="4854001" indent="-285529" algn="l" defTabSz="1142118" rtl="0" eaLnBrk="1" latinLnBrk="0" hangingPunct="1">
        <a:spcBef>
          <a:spcPct val="20000"/>
        </a:spcBef>
        <a:buFont typeface="Arial" pitchFamily="34" charset="0"/>
        <a:buChar char="•"/>
        <a:defRPr kumimoji="1" sz="25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142118" rtl="0" eaLnBrk="1" latinLnBrk="0" hangingPunct="1">
        <a:defRPr kumimoji="1" sz="2267" kern="1200">
          <a:solidFill>
            <a:schemeClr val="tx1"/>
          </a:solidFill>
          <a:latin typeface="+mn-lt"/>
          <a:ea typeface="+mn-ea"/>
          <a:cs typeface="+mn-cs"/>
        </a:defRPr>
      </a:lvl1pPr>
      <a:lvl2pPr marL="571059" algn="l" defTabSz="1142118" rtl="0" eaLnBrk="1" latinLnBrk="0" hangingPunct="1">
        <a:defRPr kumimoji="1" sz="2267" kern="1200">
          <a:solidFill>
            <a:schemeClr val="tx1"/>
          </a:solidFill>
          <a:latin typeface="+mn-lt"/>
          <a:ea typeface="+mn-ea"/>
          <a:cs typeface="+mn-cs"/>
        </a:defRPr>
      </a:lvl2pPr>
      <a:lvl3pPr marL="1142118" algn="l" defTabSz="1142118" rtl="0" eaLnBrk="1" latinLnBrk="0" hangingPunct="1">
        <a:defRPr kumimoji="1" sz="2267" kern="1200">
          <a:solidFill>
            <a:schemeClr val="tx1"/>
          </a:solidFill>
          <a:latin typeface="+mn-lt"/>
          <a:ea typeface="+mn-ea"/>
          <a:cs typeface="+mn-cs"/>
        </a:defRPr>
      </a:lvl3pPr>
      <a:lvl4pPr marL="1713177" algn="l" defTabSz="1142118" rtl="0" eaLnBrk="1" latinLnBrk="0" hangingPunct="1">
        <a:defRPr kumimoji="1" sz="2267" kern="1200">
          <a:solidFill>
            <a:schemeClr val="tx1"/>
          </a:solidFill>
          <a:latin typeface="+mn-lt"/>
          <a:ea typeface="+mn-ea"/>
          <a:cs typeface="+mn-cs"/>
        </a:defRPr>
      </a:lvl4pPr>
      <a:lvl5pPr marL="2284236" algn="l" defTabSz="1142118" rtl="0" eaLnBrk="1" latinLnBrk="0" hangingPunct="1">
        <a:defRPr kumimoji="1" sz="2267" kern="1200">
          <a:solidFill>
            <a:schemeClr val="tx1"/>
          </a:solidFill>
          <a:latin typeface="+mn-lt"/>
          <a:ea typeface="+mn-ea"/>
          <a:cs typeface="+mn-cs"/>
        </a:defRPr>
      </a:lvl5pPr>
      <a:lvl6pPr marL="2855295" algn="l" defTabSz="1142118" rtl="0" eaLnBrk="1" latinLnBrk="0" hangingPunct="1">
        <a:defRPr kumimoji="1" sz="2267" kern="1200">
          <a:solidFill>
            <a:schemeClr val="tx1"/>
          </a:solidFill>
          <a:latin typeface="+mn-lt"/>
          <a:ea typeface="+mn-ea"/>
          <a:cs typeface="+mn-cs"/>
        </a:defRPr>
      </a:lvl6pPr>
      <a:lvl7pPr marL="3426354" algn="l" defTabSz="1142118" rtl="0" eaLnBrk="1" latinLnBrk="0" hangingPunct="1">
        <a:defRPr kumimoji="1" sz="2267" kern="1200">
          <a:solidFill>
            <a:schemeClr val="tx1"/>
          </a:solidFill>
          <a:latin typeface="+mn-lt"/>
          <a:ea typeface="+mn-ea"/>
          <a:cs typeface="+mn-cs"/>
        </a:defRPr>
      </a:lvl7pPr>
      <a:lvl8pPr marL="3997413" algn="l" defTabSz="1142118" rtl="0" eaLnBrk="1" latinLnBrk="0" hangingPunct="1">
        <a:defRPr kumimoji="1" sz="2267" kern="1200">
          <a:solidFill>
            <a:schemeClr val="tx1"/>
          </a:solidFill>
          <a:latin typeface="+mn-lt"/>
          <a:ea typeface="+mn-ea"/>
          <a:cs typeface="+mn-cs"/>
        </a:defRPr>
      </a:lvl8pPr>
      <a:lvl9pPr marL="4568472" algn="l" defTabSz="1142118" rtl="0" eaLnBrk="1" latinLnBrk="0" hangingPunct="1">
        <a:defRPr kumimoji="1" sz="22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5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/>
          <p:nvPr/>
        </p:nvSpPr>
        <p:spPr>
          <a:xfrm>
            <a:off x="106936" y="135098"/>
            <a:ext cx="6243960" cy="484661"/>
          </a:xfrm>
          <a:prstGeom prst="rect">
            <a:avLst/>
          </a:prstGeom>
          <a:noFill/>
        </p:spPr>
        <p:txBody>
          <a:bodyPr wrap="square" lIns="114215" tIns="57107" rIns="114215" bIns="57107" rtlCol="0" anchor="ctr">
            <a:spAutoFit/>
          </a:bodyPr>
          <a:lstStyle/>
          <a:p>
            <a:r>
              <a:rPr lang="ja-JP" altLang="en-US" sz="2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出荷時の交差汚染防止対策</a:t>
            </a:r>
          </a:p>
        </p:txBody>
      </p:sp>
      <p:sp>
        <p:nvSpPr>
          <p:cNvPr id="14" name="角丸四角形 13"/>
          <p:cNvSpPr/>
          <p:nvPr/>
        </p:nvSpPr>
        <p:spPr>
          <a:xfrm>
            <a:off x="58315" y="808295"/>
            <a:ext cx="6713985" cy="749140"/>
          </a:xfrm>
          <a:prstGeom prst="roundRect">
            <a:avLst>
              <a:gd name="adj" fmla="val 5843"/>
            </a:avLst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 anchorCtr="0"/>
          <a:lstStyle/>
          <a:p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出荷時の豚の積込作業は衛生管理区域内の衣服・靴で行い、積み込み後、衛生管理区域外の衣服・靴へ着替え、と畜場へ出荷する。</a:t>
            </a:r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Meiryo UI" panose="020B0604030504040204" pitchFamily="50" charset="-128"/>
            </a:endParaRPr>
          </a:p>
        </p:txBody>
      </p:sp>
      <p:sp>
        <p:nvSpPr>
          <p:cNvPr id="56" name="正方形/長方形 55">
            <a:extLst>
              <a:ext uri="{FF2B5EF4-FFF2-40B4-BE49-F238E27FC236}">
                <a16:creationId xmlns:a16="http://schemas.microsoft.com/office/drawing/2014/main" id="{24DC7ED5-D434-4DFE-ACBD-22C20F6F9441}"/>
              </a:ext>
            </a:extLst>
          </p:cNvPr>
          <p:cNvSpPr/>
          <p:nvPr/>
        </p:nvSpPr>
        <p:spPr>
          <a:xfrm>
            <a:off x="116632" y="1835696"/>
            <a:ext cx="6651856" cy="2709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ts val="2300"/>
              </a:lnSpc>
              <a:buFont typeface="HG丸ｺﾞｼｯｸM-PRO" panose="020F0600000000000000" pitchFamily="50" charset="-128"/>
              <a:buChar char="○"/>
            </a:pP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豚を豚舎（</a:t>
            </a:r>
            <a:r>
              <a:rPr lang="en-US" altLang="ja-JP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A</a:t>
            </a: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側）から出荷用トラック（</a:t>
            </a:r>
            <a:r>
              <a:rPr lang="en-US" altLang="ja-JP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B</a:t>
            </a: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側）に追い込む。その際、出荷トラックには立ち入らない。</a:t>
            </a:r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463550" indent="-285750">
              <a:lnSpc>
                <a:spcPts val="2300"/>
              </a:lnSpc>
              <a:buFont typeface="HG丸ｺﾞｼｯｸM-PRO" panose="020F0600000000000000" pitchFamily="50" charset="-128"/>
              <a:buChar char="※"/>
            </a:pPr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出荷トラックに乗り込む必要がある場合は、衣服･靴を衛生管理区域外のものへ交換する。</a:t>
            </a:r>
            <a:endParaRPr lang="en-US" altLang="ja-JP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2300"/>
              </a:lnSpc>
            </a:pPr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285750" indent="-285750">
              <a:lnSpc>
                <a:spcPts val="2300"/>
              </a:lnSpc>
              <a:buFont typeface="HG丸ｺﾞｼｯｸM-PRO" panose="020F0600000000000000" pitchFamily="50" charset="-128"/>
              <a:buChar char="○"/>
            </a:pP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全ての豚を積み込み後、トラックに乗り込む前に衛生管理区域外の衣服・靴へ着替える。</a:t>
            </a:r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285750" indent="-285750">
              <a:lnSpc>
                <a:spcPts val="2300"/>
              </a:lnSpc>
              <a:buFont typeface="HG丸ｺﾞｼｯｸM-PRO" panose="020F0600000000000000" pitchFamily="50" charset="-128"/>
              <a:buChar char="○"/>
            </a:pPr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285750" indent="-285750">
              <a:lnSpc>
                <a:spcPts val="2300"/>
              </a:lnSpc>
              <a:buFont typeface="HG丸ｺﾞｼｯｸM-PRO" panose="020F0600000000000000" pitchFamily="50" charset="-128"/>
              <a:buChar char="○"/>
            </a:pP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農場出入口の消毒場所で出荷用トラックを消毒する。</a:t>
            </a:r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id="{889A0F51-5F47-406A-9D3C-E166E813DC7E}"/>
              </a:ext>
            </a:extLst>
          </p:cNvPr>
          <p:cNvSpPr/>
          <p:nvPr/>
        </p:nvSpPr>
        <p:spPr>
          <a:xfrm>
            <a:off x="44624" y="1634379"/>
            <a:ext cx="6741368" cy="3153645"/>
          </a:xfrm>
          <a:prstGeom prst="roundRect">
            <a:avLst>
              <a:gd name="adj" fmla="val 3620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" name="テキスト ボックス 130">
            <a:extLst>
              <a:ext uri="{FF2B5EF4-FFF2-40B4-BE49-F238E27FC236}">
                <a16:creationId xmlns:a16="http://schemas.microsoft.com/office/drawing/2014/main" id="{67217D9D-BF2E-4A56-97F4-EC119D525125}"/>
              </a:ext>
            </a:extLst>
          </p:cNvPr>
          <p:cNvSpPr txBox="1"/>
          <p:nvPr/>
        </p:nvSpPr>
        <p:spPr>
          <a:xfrm>
            <a:off x="6165304" y="8754561"/>
            <a:ext cx="648072" cy="3539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4-1</a:t>
            </a:r>
            <a:endParaRPr kumimoji="1" lang="ja-JP" altLang="en-US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C95EB97A-0B70-4644-B8F9-B63B913D24E0}"/>
              </a:ext>
            </a:extLst>
          </p:cNvPr>
          <p:cNvGrpSpPr/>
          <p:nvPr/>
        </p:nvGrpSpPr>
        <p:grpSpPr>
          <a:xfrm>
            <a:off x="1556792" y="5028765"/>
            <a:ext cx="3957741" cy="2495563"/>
            <a:chOff x="404664" y="5982872"/>
            <a:chExt cx="3957741" cy="2495563"/>
          </a:xfrm>
        </p:grpSpPr>
        <p:sp>
          <p:nvSpPr>
            <p:cNvPr id="202" name="テキスト ボックス 201">
              <a:extLst>
                <a:ext uri="{FF2B5EF4-FFF2-40B4-BE49-F238E27FC236}">
                  <a16:creationId xmlns:a16="http://schemas.microsoft.com/office/drawing/2014/main" id="{2D19E533-3E19-4773-ADC1-4120E43D7321}"/>
                </a:ext>
              </a:extLst>
            </p:cNvPr>
            <p:cNvSpPr txBox="1"/>
            <p:nvPr/>
          </p:nvSpPr>
          <p:spPr>
            <a:xfrm rot="10800000" flipV="1">
              <a:off x="2924944" y="7524328"/>
              <a:ext cx="1437461" cy="954107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kumimoji="1" lang="ja-JP" altLang="en-US" sz="1400" dirty="0">
                  <a:solidFill>
                    <a:srgbClr val="FF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衣服、靴の交換及び手指消毒をしない限り、</a:t>
              </a:r>
              <a:endParaRPr kumimoji="1" lang="en-US" altLang="ja-JP" sz="14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r>
                <a:rPr kumimoji="1" lang="ja-JP" altLang="en-US" sz="1400" dirty="0">
                  <a:solidFill>
                    <a:srgbClr val="FF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往来厳禁！！</a:t>
              </a:r>
            </a:p>
          </p:txBody>
        </p:sp>
        <p:sp>
          <p:nvSpPr>
            <p:cNvPr id="19" name="四角形: 角を丸くする 18">
              <a:extLst>
                <a:ext uri="{FF2B5EF4-FFF2-40B4-BE49-F238E27FC236}">
                  <a16:creationId xmlns:a16="http://schemas.microsoft.com/office/drawing/2014/main" id="{2CF8EA40-1D32-43AB-8740-E531AEA85E8D}"/>
                </a:ext>
              </a:extLst>
            </p:cNvPr>
            <p:cNvSpPr/>
            <p:nvPr/>
          </p:nvSpPr>
          <p:spPr>
            <a:xfrm>
              <a:off x="3269497" y="6012160"/>
              <a:ext cx="288032" cy="1368152"/>
            </a:xfrm>
            <a:prstGeom prst="roundRect">
              <a:avLst/>
            </a:prstGeom>
            <a:noFill/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eaVert" rtlCol="0" anchor="ctr"/>
            <a:lstStyle/>
            <a:p>
              <a:pPr algn="ctr"/>
              <a:r>
                <a:rPr lang="ja-JP" altLang="en-US" sz="1400" b="1" dirty="0">
                  <a:solidFill>
                    <a:srgbClr val="FF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出荷トラック</a:t>
              </a:r>
              <a:endParaRPr kumimoji="1" lang="ja-JP" altLang="en-US" sz="14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20" name="四角形: 角を丸くする 19">
              <a:extLst>
                <a:ext uri="{FF2B5EF4-FFF2-40B4-BE49-F238E27FC236}">
                  <a16:creationId xmlns:a16="http://schemas.microsoft.com/office/drawing/2014/main" id="{C4BA0422-60AC-44A1-ADD2-739367C2415C}"/>
                </a:ext>
              </a:extLst>
            </p:cNvPr>
            <p:cNvSpPr/>
            <p:nvPr/>
          </p:nvSpPr>
          <p:spPr>
            <a:xfrm>
              <a:off x="486094" y="6116166"/>
              <a:ext cx="216024" cy="608143"/>
            </a:xfrm>
            <a:prstGeom prst="roundRect">
              <a:avLst/>
            </a:prstGeom>
            <a:noFill/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eaVert" rtlCol="0" anchor="ctr"/>
            <a:lstStyle/>
            <a:p>
              <a:pPr algn="ctr"/>
              <a:r>
                <a:rPr kumimoji="1" lang="ja-JP" altLang="en-US" sz="1400" b="1" dirty="0">
                  <a:solidFill>
                    <a:srgbClr val="FF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豚舎</a:t>
              </a:r>
            </a:p>
          </p:txBody>
        </p:sp>
        <p:pic>
          <p:nvPicPr>
            <p:cNvPr id="21" name="グラフィックス 20" descr="トラック">
              <a:extLst>
                <a:ext uri="{FF2B5EF4-FFF2-40B4-BE49-F238E27FC236}">
                  <a16:creationId xmlns:a16="http://schemas.microsoft.com/office/drawing/2014/main" id="{8DAF8EB5-48B1-44F5-832E-34E5AC3C8D3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333393" y="6588224"/>
              <a:ext cx="866868" cy="866868"/>
            </a:xfrm>
            <a:prstGeom prst="rect">
              <a:avLst/>
            </a:prstGeom>
          </p:spPr>
        </p:pic>
        <p:sp>
          <p:nvSpPr>
            <p:cNvPr id="22" name="正方形/長方形 21">
              <a:extLst>
                <a:ext uri="{FF2B5EF4-FFF2-40B4-BE49-F238E27FC236}">
                  <a16:creationId xmlns:a16="http://schemas.microsoft.com/office/drawing/2014/main" id="{BE952D1F-F2D2-4290-B8E7-98E0D8FD651F}"/>
                </a:ext>
              </a:extLst>
            </p:cNvPr>
            <p:cNvSpPr/>
            <p:nvPr/>
          </p:nvSpPr>
          <p:spPr>
            <a:xfrm>
              <a:off x="523497" y="6847168"/>
              <a:ext cx="1767490" cy="35710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テキスト ボックス 22">
              <a:extLst>
                <a:ext uri="{FF2B5EF4-FFF2-40B4-BE49-F238E27FC236}">
                  <a16:creationId xmlns:a16="http://schemas.microsoft.com/office/drawing/2014/main" id="{3B93180E-28B8-46D2-9107-89D902A28A48}"/>
                </a:ext>
              </a:extLst>
            </p:cNvPr>
            <p:cNvSpPr txBox="1"/>
            <p:nvPr/>
          </p:nvSpPr>
          <p:spPr>
            <a:xfrm>
              <a:off x="2909457" y="6732240"/>
              <a:ext cx="547504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 dirty="0">
                  <a:solidFill>
                    <a:schemeClr val="tx2"/>
                  </a:solidFill>
                  <a:latin typeface="+mn-ea"/>
                </a:rPr>
                <a:t>Ｂ</a:t>
              </a:r>
            </a:p>
          </p:txBody>
        </p:sp>
        <p:sp>
          <p:nvSpPr>
            <p:cNvPr id="24" name="テキスト ボックス 23">
              <a:extLst>
                <a:ext uri="{FF2B5EF4-FFF2-40B4-BE49-F238E27FC236}">
                  <a16:creationId xmlns:a16="http://schemas.microsoft.com/office/drawing/2014/main" id="{71AD9B4E-3862-4A94-9925-FCC8B1C249F0}"/>
                </a:ext>
              </a:extLst>
            </p:cNvPr>
            <p:cNvSpPr txBox="1"/>
            <p:nvPr/>
          </p:nvSpPr>
          <p:spPr>
            <a:xfrm>
              <a:off x="404664" y="6898702"/>
              <a:ext cx="585312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 dirty="0">
                  <a:solidFill>
                    <a:schemeClr val="tx2"/>
                  </a:solidFill>
                  <a:latin typeface="+mn-ea"/>
                </a:rPr>
                <a:t>Ａ</a:t>
              </a:r>
            </a:p>
          </p:txBody>
        </p:sp>
        <p:grpSp>
          <p:nvGrpSpPr>
            <p:cNvPr id="26" name="グループ化 25">
              <a:extLst>
                <a:ext uri="{FF2B5EF4-FFF2-40B4-BE49-F238E27FC236}">
                  <a16:creationId xmlns:a16="http://schemas.microsoft.com/office/drawing/2014/main" id="{861C6EF8-2A77-4EFF-814C-341AF0CE61DE}"/>
                </a:ext>
              </a:extLst>
            </p:cNvPr>
            <p:cNvGrpSpPr/>
            <p:nvPr/>
          </p:nvGrpSpPr>
          <p:grpSpPr>
            <a:xfrm>
              <a:off x="2238002" y="6660232"/>
              <a:ext cx="74421" cy="648000"/>
              <a:chOff x="9549679" y="7801816"/>
              <a:chExt cx="74421" cy="513853"/>
            </a:xfrm>
          </p:grpSpPr>
          <p:sp>
            <p:nvSpPr>
              <p:cNvPr id="35" name="平行四辺形 34">
                <a:extLst>
                  <a:ext uri="{FF2B5EF4-FFF2-40B4-BE49-F238E27FC236}">
                    <a16:creationId xmlns:a16="http://schemas.microsoft.com/office/drawing/2014/main" id="{65885412-C618-4DA3-88B3-5E59CB1B441C}"/>
                  </a:ext>
                </a:extLst>
              </p:cNvPr>
              <p:cNvSpPr/>
              <p:nvPr/>
            </p:nvSpPr>
            <p:spPr>
              <a:xfrm rot="16200000">
                <a:off x="9507836" y="8080822"/>
                <a:ext cx="158108" cy="74421"/>
              </a:xfrm>
              <a:prstGeom prst="parallelogram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" name="平行四辺形 35">
                <a:extLst>
                  <a:ext uri="{FF2B5EF4-FFF2-40B4-BE49-F238E27FC236}">
                    <a16:creationId xmlns:a16="http://schemas.microsoft.com/office/drawing/2014/main" id="{57B36681-F972-4DB1-818E-275C2A4FC51C}"/>
                  </a:ext>
                </a:extLst>
              </p:cNvPr>
              <p:cNvSpPr/>
              <p:nvPr/>
            </p:nvSpPr>
            <p:spPr>
              <a:xfrm rot="16200000">
                <a:off x="9507836" y="7962241"/>
                <a:ext cx="158108" cy="74421"/>
              </a:xfrm>
              <a:prstGeom prst="parallelogram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" name="平行四辺形 36">
                <a:extLst>
                  <a:ext uri="{FF2B5EF4-FFF2-40B4-BE49-F238E27FC236}">
                    <a16:creationId xmlns:a16="http://schemas.microsoft.com/office/drawing/2014/main" id="{A20DA6A0-E479-452E-A59A-A0AFF4D66DB9}"/>
                  </a:ext>
                </a:extLst>
              </p:cNvPr>
              <p:cNvSpPr/>
              <p:nvPr/>
            </p:nvSpPr>
            <p:spPr>
              <a:xfrm rot="16200000">
                <a:off x="9507836" y="7843659"/>
                <a:ext cx="158108" cy="74421"/>
              </a:xfrm>
              <a:prstGeom prst="parallelogram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" name="平行四辺形 37">
                <a:extLst>
                  <a:ext uri="{FF2B5EF4-FFF2-40B4-BE49-F238E27FC236}">
                    <a16:creationId xmlns:a16="http://schemas.microsoft.com/office/drawing/2014/main" id="{6CE69DD2-FD5B-4495-9C85-FA29E2C6055B}"/>
                  </a:ext>
                </a:extLst>
              </p:cNvPr>
              <p:cNvSpPr/>
              <p:nvPr/>
            </p:nvSpPr>
            <p:spPr>
              <a:xfrm rot="16200000">
                <a:off x="9507836" y="8199404"/>
                <a:ext cx="158108" cy="74421"/>
              </a:xfrm>
              <a:prstGeom prst="parallelogram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27" name="グループ化 26">
              <a:extLst>
                <a:ext uri="{FF2B5EF4-FFF2-40B4-BE49-F238E27FC236}">
                  <a16:creationId xmlns:a16="http://schemas.microsoft.com/office/drawing/2014/main" id="{C4D06932-9CE0-4917-80ED-F1DA7AD84BA1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901345" y="6660232"/>
              <a:ext cx="768000" cy="576000"/>
              <a:chOff x="836712" y="8244408"/>
              <a:chExt cx="864096" cy="648072"/>
            </a:xfrm>
          </p:grpSpPr>
          <p:sp>
            <p:nvSpPr>
              <p:cNvPr id="32" name="矢印: 左カーブ 31">
                <a:extLst>
                  <a:ext uri="{FF2B5EF4-FFF2-40B4-BE49-F238E27FC236}">
                    <a16:creationId xmlns:a16="http://schemas.microsoft.com/office/drawing/2014/main" id="{D52D555C-22D5-48E8-BE2C-6A5B1A0EBDA3}"/>
                  </a:ext>
                </a:extLst>
              </p:cNvPr>
              <p:cNvSpPr/>
              <p:nvPr/>
            </p:nvSpPr>
            <p:spPr>
              <a:xfrm>
                <a:off x="1239348" y="8297212"/>
                <a:ext cx="207292" cy="595268"/>
              </a:xfrm>
              <a:prstGeom prst="curvedLeftArrow">
                <a:avLst/>
              </a:prstGeom>
              <a:solidFill>
                <a:srgbClr val="FFC000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矢印: 左カーブ 32">
                <a:extLst>
                  <a:ext uri="{FF2B5EF4-FFF2-40B4-BE49-F238E27FC236}">
                    <a16:creationId xmlns:a16="http://schemas.microsoft.com/office/drawing/2014/main" id="{4AA77E76-FD5D-4283-95CE-DA9B965A78D4}"/>
                  </a:ext>
                </a:extLst>
              </p:cNvPr>
              <p:cNvSpPr/>
              <p:nvPr/>
            </p:nvSpPr>
            <p:spPr>
              <a:xfrm rot="10800000">
                <a:off x="990649" y="8311231"/>
                <a:ext cx="207292" cy="581249"/>
              </a:xfrm>
              <a:prstGeom prst="curvedLeftArrow">
                <a:avLst/>
              </a:prstGeom>
              <a:solidFill>
                <a:srgbClr val="FFC000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乗算記号 33">
                <a:extLst>
                  <a:ext uri="{FF2B5EF4-FFF2-40B4-BE49-F238E27FC236}">
                    <a16:creationId xmlns:a16="http://schemas.microsoft.com/office/drawing/2014/main" id="{1B7B0727-687D-44FC-943F-783F749A0CD7}"/>
                  </a:ext>
                </a:extLst>
              </p:cNvPr>
              <p:cNvSpPr/>
              <p:nvPr/>
            </p:nvSpPr>
            <p:spPr>
              <a:xfrm>
                <a:off x="836712" y="8244408"/>
                <a:ext cx="864096" cy="618923"/>
              </a:xfrm>
              <a:prstGeom prst="mathMultiply">
                <a:avLst>
                  <a:gd name="adj1" fmla="val 7104"/>
                </a:avLst>
              </a:prstGeom>
              <a:solidFill>
                <a:srgbClr val="FF0000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pic>
          <p:nvPicPr>
            <p:cNvPr id="28" name="図 27">
              <a:extLst>
                <a:ext uri="{FF2B5EF4-FFF2-40B4-BE49-F238E27FC236}">
                  <a16:creationId xmlns:a16="http://schemas.microsoft.com/office/drawing/2014/main" id="{CDAEF88B-CF0F-4761-AAAB-F6DD31B8365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H="1">
              <a:off x="774779" y="5982872"/>
              <a:ext cx="296878" cy="980389"/>
            </a:xfrm>
            <a:prstGeom prst="rect">
              <a:avLst/>
            </a:prstGeom>
          </p:spPr>
        </p:pic>
        <p:pic>
          <p:nvPicPr>
            <p:cNvPr id="31" name="図 30" descr="動物, 猫, 哺乳類, 人 が含まれている画像&#10;&#10;自動的に生成された説明">
              <a:extLst>
                <a:ext uri="{FF2B5EF4-FFF2-40B4-BE49-F238E27FC236}">
                  <a16:creationId xmlns:a16="http://schemas.microsoft.com/office/drawing/2014/main" id="{6D8C1753-349E-4240-B807-E949D7777F3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9257" y="6444208"/>
              <a:ext cx="1121761" cy="774259"/>
            </a:xfrm>
            <a:prstGeom prst="rect">
              <a:avLst/>
            </a:prstGeom>
          </p:spPr>
        </p:pic>
        <p:cxnSp>
          <p:nvCxnSpPr>
            <p:cNvPr id="39" name="直線コネクタ 38">
              <a:extLst>
                <a:ext uri="{FF2B5EF4-FFF2-40B4-BE49-F238E27FC236}">
                  <a16:creationId xmlns:a16="http://schemas.microsoft.com/office/drawing/2014/main" id="{F76D63A7-0F57-4238-BCCB-C822D43385ED}"/>
                </a:ext>
              </a:extLst>
            </p:cNvPr>
            <p:cNvCxnSpPr>
              <a:cxnSpLocks/>
            </p:cNvCxnSpPr>
            <p:nvPr/>
          </p:nvCxnSpPr>
          <p:spPr>
            <a:xfrm>
              <a:off x="2420888" y="7236296"/>
              <a:ext cx="504056" cy="50405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994893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四角形: 角を丸くする 133">
            <a:extLst>
              <a:ext uri="{FF2B5EF4-FFF2-40B4-BE49-F238E27FC236}">
                <a16:creationId xmlns:a16="http://schemas.microsoft.com/office/drawing/2014/main" id="{140E4102-E71A-491C-8624-53F0014F1C95}"/>
              </a:ext>
            </a:extLst>
          </p:cNvPr>
          <p:cNvSpPr/>
          <p:nvPr/>
        </p:nvSpPr>
        <p:spPr>
          <a:xfrm>
            <a:off x="2416698" y="6150953"/>
            <a:ext cx="290865" cy="690538"/>
          </a:xfrm>
          <a:prstGeom prst="roundRect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kumimoji="1" lang="ja-JP" altLang="en-US" sz="14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積込場</a:t>
            </a:r>
          </a:p>
        </p:txBody>
      </p:sp>
      <p:sp>
        <p:nvSpPr>
          <p:cNvPr id="196" name="四角形: 角を丸くする 195">
            <a:extLst>
              <a:ext uri="{FF2B5EF4-FFF2-40B4-BE49-F238E27FC236}">
                <a16:creationId xmlns:a16="http://schemas.microsoft.com/office/drawing/2014/main" id="{0BF7566D-92DE-4CA8-B8B4-E030A7A24783}"/>
              </a:ext>
            </a:extLst>
          </p:cNvPr>
          <p:cNvSpPr/>
          <p:nvPr/>
        </p:nvSpPr>
        <p:spPr>
          <a:xfrm>
            <a:off x="69533" y="7628334"/>
            <a:ext cx="216024" cy="608143"/>
          </a:xfrm>
          <a:prstGeom prst="roundRect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kumimoji="1" lang="ja-JP" altLang="en-US" sz="14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豚舎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06936" y="135098"/>
            <a:ext cx="6243960" cy="484661"/>
          </a:xfrm>
          <a:prstGeom prst="rect">
            <a:avLst/>
          </a:prstGeom>
          <a:noFill/>
        </p:spPr>
        <p:txBody>
          <a:bodyPr wrap="square" lIns="114215" tIns="57107" rIns="114215" bIns="57107" rtlCol="0" anchor="ctr">
            <a:spAutoFit/>
          </a:bodyPr>
          <a:lstStyle/>
          <a:p>
            <a:r>
              <a:rPr lang="ja-JP" altLang="en-US" sz="2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出荷デポにおける交差汚染防止対策</a:t>
            </a:r>
          </a:p>
        </p:txBody>
      </p:sp>
      <p:sp>
        <p:nvSpPr>
          <p:cNvPr id="14" name="角丸四角形 13"/>
          <p:cNvSpPr/>
          <p:nvPr/>
        </p:nvSpPr>
        <p:spPr>
          <a:xfrm>
            <a:off x="58315" y="808295"/>
            <a:ext cx="6713985" cy="749140"/>
          </a:xfrm>
          <a:prstGeom prst="roundRect">
            <a:avLst>
              <a:gd name="adj" fmla="val 5843"/>
            </a:avLst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 anchorCtr="0"/>
          <a:lstStyle/>
          <a:p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豚を出荷デポに収容後は、衛生管理区域外の衣服・靴へ着替え、積込作業を行い、積み込み後、出荷デポの洗浄・消毒を行う。</a:t>
            </a:r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Meiryo UI" panose="020B0604030504040204" pitchFamily="50" charset="-128"/>
            </a:endParaRPr>
          </a:p>
        </p:txBody>
      </p:sp>
      <p:pic>
        <p:nvPicPr>
          <p:cNvPr id="22" name="グラフィックス 21" descr="トラック">
            <a:extLst>
              <a:ext uri="{FF2B5EF4-FFF2-40B4-BE49-F238E27FC236}">
                <a16:creationId xmlns:a16="http://schemas.microsoft.com/office/drawing/2014/main" id="{894D33C6-5EE3-4C8A-9BF0-7E1786E591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62132" y="5458135"/>
            <a:ext cx="866868" cy="866868"/>
          </a:xfrm>
          <a:prstGeom prst="rect">
            <a:avLst/>
          </a:prstGeom>
        </p:spPr>
      </p:pic>
      <p:sp>
        <p:nvSpPr>
          <p:cNvPr id="56" name="正方形/長方形 55">
            <a:extLst>
              <a:ext uri="{FF2B5EF4-FFF2-40B4-BE49-F238E27FC236}">
                <a16:creationId xmlns:a16="http://schemas.microsoft.com/office/drawing/2014/main" id="{24DC7ED5-D434-4DFE-ACBD-22C20F6F9441}"/>
              </a:ext>
            </a:extLst>
          </p:cNvPr>
          <p:cNvSpPr/>
          <p:nvPr/>
        </p:nvSpPr>
        <p:spPr>
          <a:xfrm>
            <a:off x="116632" y="1835696"/>
            <a:ext cx="6624736" cy="32934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ts val="2300"/>
              </a:lnSpc>
              <a:buFont typeface="HG丸ｺﾞｼｯｸM-PRO" panose="020F0600000000000000" pitchFamily="50" charset="-128"/>
              <a:buChar char="○"/>
            </a:pP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　　　　は、豚を豚舎（Ａ側）から出荷デポ（</a:t>
            </a:r>
            <a:r>
              <a:rPr lang="en-US" altLang="ja-JP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B</a:t>
            </a: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側）に追い込む。その際、出荷デポには立ち入らない。</a:t>
            </a:r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2300"/>
              </a:lnSpc>
            </a:pPr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en-US" altLang="ja-JP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※</a:t>
            </a:r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出荷デポ等の衛生管理区域外へ出る必要がある場合は、衣服･靴を交換する。</a:t>
            </a:r>
            <a:endParaRPr lang="en-US" altLang="ja-JP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2300"/>
              </a:lnSpc>
            </a:pPr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</a:t>
            </a:r>
            <a:endParaRPr lang="en-US" altLang="ja-JP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2300"/>
              </a:lnSpc>
            </a:pPr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285750" indent="-285750">
              <a:lnSpc>
                <a:spcPts val="2300"/>
              </a:lnSpc>
              <a:buFont typeface="HG丸ｺﾞｼｯｸM-PRO" panose="020F0600000000000000" pitchFamily="50" charset="-128"/>
              <a:buChar char="○"/>
            </a:pP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　　　　は、出荷デポから豚をトラック（Ｃ側）へ積み込む。その際、衛生管理区域には立ち入らない。</a:t>
            </a:r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2300"/>
              </a:lnSpc>
            </a:pPr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285750" indent="-285750">
              <a:lnSpc>
                <a:spcPts val="2300"/>
              </a:lnSpc>
              <a:buFont typeface="HG丸ｺﾞｼｯｸM-PRO" panose="020F0600000000000000" pitchFamily="50" charset="-128"/>
              <a:buChar char="○"/>
            </a:pP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全ての豚を積み込み後、　　　　　　　　　は、出荷デポを洗浄・消毒し、洗浄水は、側溝に流す。</a:t>
            </a:r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2300"/>
              </a:lnSpc>
            </a:pPr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en-US" altLang="ja-JP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※</a:t>
            </a:r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衛生管理区域内に戻る際は、衣服・靴を交換する。</a:t>
            </a:r>
            <a:endParaRPr lang="en-US" altLang="ja-JP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grpSp>
        <p:nvGrpSpPr>
          <p:cNvPr id="57" name="グループ化 56">
            <a:extLst>
              <a:ext uri="{FF2B5EF4-FFF2-40B4-BE49-F238E27FC236}">
                <a16:creationId xmlns:a16="http://schemas.microsoft.com/office/drawing/2014/main" id="{5CDF1F5B-BEBA-4DC5-8873-CBFE86B9B7B2}"/>
              </a:ext>
            </a:extLst>
          </p:cNvPr>
          <p:cNvGrpSpPr/>
          <p:nvPr/>
        </p:nvGrpSpPr>
        <p:grpSpPr>
          <a:xfrm>
            <a:off x="106936" y="5614376"/>
            <a:ext cx="2376264" cy="3102062"/>
            <a:chOff x="-6564063" y="1488301"/>
            <a:chExt cx="3872381" cy="4894289"/>
          </a:xfrm>
          <a:solidFill>
            <a:schemeClr val="bg1">
              <a:lumMod val="85000"/>
            </a:schemeClr>
          </a:solidFill>
        </p:grpSpPr>
        <p:sp>
          <p:nvSpPr>
            <p:cNvPr id="58" name="正方形/長方形 57">
              <a:extLst>
                <a:ext uri="{FF2B5EF4-FFF2-40B4-BE49-F238E27FC236}">
                  <a16:creationId xmlns:a16="http://schemas.microsoft.com/office/drawing/2014/main" id="{3E41413F-B9E7-4F16-A3F1-D0662833EBF5}"/>
                </a:ext>
              </a:extLst>
            </p:cNvPr>
            <p:cNvSpPr/>
            <p:nvPr/>
          </p:nvSpPr>
          <p:spPr>
            <a:xfrm>
              <a:off x="-5572000" y="2027111"/>
              <a:ext cx="1888255" cy="380852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59" name="正方形/長方形 58">
              <a:extLst>
                <a:ext uri="{FF2B5EF4-FFF2-40B4-BE49-F238E27FC236}">
                  <a16:creationId xmlns:a16="http://schemas.microsoft.com/office/drawing/2014/main" id="{C34335A9-8FC4-4E0D-ACFB-EDA0CC3495AF}"/>
                </a:ext>
              </a:extLst>
            </p:cNvPr>
            <p:cNvSpPr/>
            <p:nvPr/>
          </p:nvSpPr>
          <p:spPr>
            <a:xfrm>
              <a:off x="-5572000" y="1488301"/>
              <a:ext cx="2880318" cy="56341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正方形/長方形 59">
              <a:extLst>
                <a:ext uri="{FF2B5EF4-FFF2-40B4-BE49-F238E27FC236}">
                  <a16:creationId xmlns:a16="http://schemas.microsoft.com/office/drawing/2014/main" id="{6BBAE931-D573-4912-B613-166A7B68A1EB}"/>
                </a:ext>
              </a:extLst>
            </p:cNvPr>
            <p:cNvSpPr/>
            <p:nvPr/>
          </p:nvSpPr>
          <p:spPr>
            <a:xfrm>
              <a:off x="-6564063" y="5819171"/>
              <a:ext cx="2880318" cy="56341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61" name="直線コネクタ 60">
              <a:extLst>
                <a:ext uri="{FF2B5EF4-FFF2-40B4-BE49-F238E27FC236}">
                  <a16:creationId xmlns:a16="http://schemas.microsoft.com/office/drawing/2014/main" id="{8C42F8D5-E722-4BC4-A4E7-A17EB8DDEA6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-5572000" y="1613691"/>
              <a:ext cx="1888255" cy="366022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線コネクタ 61">
              <a:extLst>
                <a:ext uri="{FF2B5EF4-FFF2-40B4-BE49-F238E27FC236}">
                  <a16:creationId xmlns:a16="http://schemas.microsoft.com/office/drawing/2014/main" id="{00CD5D31-2868-4EB2-8C3E-50314DB4DCC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-5588660" y="5819171"/>
              <a:ext cx="1888255" cy="366022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2AE383DD-92AD-4CAC-9A1F-165F7DB5D42F}"/>
              </a:ext>
            </a:extLst>
          </p:cNvPr>
          <p:cNvSpPr txBox="1"/>
          <p:nvPr/>
        </p:nvSpPr>
        <p:spPr>
          <a:xfrm>
            <a:off x="895561" y="7527597"/>
            <a:ext cx="547504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dirty="0">
                <a:solidFill>
                  <a:schemeClr val="tx2"/>
                </a:solidFill>
                <a:latin typeface="+mn-ea"/>
              </a:rPr>
              <a:t>Ｂ</a:t>
            </a:r>
          </a:p>
        </p:txBody>
      </p: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D65CCACA-E60B-46D7-B97B-EBEDE125CD8F}"/>
              </a:ext>
            </a:extLst>
          </p:cNvPr>
          <p:cNvSpPr txBox="1"/>
          <p:nvPr/>
        </p:nvSpPr>
        <p:spPr>
          <a:xfrm>
            <a:off x="-11897" y="8410870"/>
            <a:ext cx="585312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dirty="0">
                <a:solidFill>
                  <a:schemeClr val="tx2"/>
                </a:solidFill>
                <a:latin typeface="+mn-ea"/>
              </a:rPr>
              <a:t>Ａ</a:t>
            </a:r>
          </a:p>
        </p:txBody>
      </p:sp>
      <p:sp>
        <p:nvSpPr>
          <p:cNvPr id="70" name="テキスト ボックス 69">
            <a:extLst>
              <a:ext uri="{FF2B5EF4-FFF2-40B4-BE49-F238E27FC236}">
                <a16:creationId xmlns:a16="http://schemas.microsoft.com/office/drawing/2014/main" id="{C297D975-48D5-4859-A037-75133E99EEE3}"/>
              </a:ext>
            </a:extLst>
          </p:cNvPr>
          <p:cNvSpPr txBox="1"/>
          <p:nvPr/>
        </p:nvSpPr>
        <p:spPr>
          <a:xfrm>
            <a:off x="2025616" y="5577548"/>
            <a:ext cx="589181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dirty="0">
                <a:solidFill>
                  <a:schemeClr val="tx2"/>
                </a:solidFill>
                <a:latin typeface="+mn-ea"/>
              </a:rPr>
              <a:t>Ｃ</a:t>
            </a:r>
          </a:p>
        </p:txBody>
      </p:sp>
      <p:grpSp>
        <p:nvGrpSpPr>
          <p:cNvPr id="71" name="グループ化 70">
            <a:extLst>
              <a:ext uri="{FF2B5EF4-FFF2-40B4-BE49-F238E27FC236}">
                <a16:creationId xmlns:a16="http://schemas.microsoft.com/office/drawing/2014/main" id="{B0892EC0-BD52-4CEC-90AB-8C2F46A77847}"/>
              </a:ext>
            </a:extLst>
          </p:cNvPr>
          <p:cNvGrpSpPr/>
          <p:nvPr/>
        </p:nvGrpSpPr>
        <p:grpSpPr>
          <a:xfrm rot="5400000">
            <a:off x="-731785" y="6856249"/>
            <a:ext cx="2964371" cy="62676"/>
            <a:chOff x="-6292080" y="1115616"/>
            <a:chExt cx="4392488" cy="296416"/>
          </a:xfrm>
        </p:grpSpPr>
        <p:sp>
          <p:nvSpPr>
            <p:cNvPr id="72" name="平行四辺形 71">
              <a:extLst>
                <a:ext uri="{FF2B5EF4-FFF2-40B4-BE49-F238E27FC236}">
                  <a16:creationId xmlns:a16="http://schemas.microsoft.com/office/drawing/2014/main" id="{5A7D4BB9-C704-48AB-9968-CD7B52B30C83}"/>
                </a:ext>
              </a:extLst>
            </p:cNvPr>
            <p:cNvSpPr/>
            <p:nvPr/>
          </p:nvSpPr>
          <p:spPr>
            <a:xfrm>
              <a:off x="-5860032" y="1115616"/>
              <a:ext cx="288032" cy="288032"/>
            </a:xfrm>
            <a:prstGeom prst="parallelogram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3" name="平行四辺形 72">
              <a:extLst>
                <a:ext uri="{FF2B5EF4-FFF2-40B4-BE49-F238E27FC236}">
                  <a16:creationId xmlns:a16="http://schemas.microsoft.com/office/drawing/2014/main" id="{4B270333-0E2D-4ED3-AFA6-3C3602A33BA7}"/>
                </a:ext>
              </a:extLst>
            </p:cNvPr>
            <p:cNvSpPr/>
            <p:nvPr/>
          </p:nvSpPr>
          <p:spPr>
            <a:xfrm>
              <a:off x="-5644008" y="1115616"/>
              <a:ext cx="288032" cy="288032"/>
            </a:xfrm>
            <a:prstGeom prst="parallelogram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4" name="平行四辺形 73">
              <a:extLst>
                <a:ext uri="{FF2B5EF4-FFF2-40B4-BE49-F238E27FC236}">
                  <a16:creationId xmlns:a16="http://schemas.microsoft.com/office/drawing/2014/main" id="{9433BA55-29AC-431F-83E1-FEAEA6B048A7}"/>
                </a:ext>
              </a:extLst>
            </p:cNvPr>
            <p:cNvSpPr/>
            <p:nvPr/>
          </p:nvSpPr>
          <p:spPr>
            <a:xfrm>
              <a:off x="-5427984" y="1115616"/>
              <a:ext cx="288032" cy="288032"/>
            </a:xfrm>
            <a:prstGeom prst="parallelogram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6" name="平行四辺形 75">
              <a:extLst>
                <a:ext uri="{FF2B5EF4-FFF2-40B4-BE49-F238E27FC236}">
                  <a16:creationId xmlns:a16="http://schemas.microsoft.com/office/drawing/2014/main" id="{7D9AF4F5-380D-4755-B9C0-D62EF549BFAB}"/>
                </a:ext>
              </a:extLst>
            </p:cNvPr>
            <p:cNvSpPr/>
            <p:nvPr/>
          </p:nvSpPr>
          <p:spPr>
            <a:xfrm>
              <a:off x="-6292080" y="1115616"/>
              <a:ext cx="288032" cy="288032"/>
            </a:xfrm>
            <a:prstGeom prst="parallelogram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7" name="平行四辺形 76">
              <a:extLst>
                <a:ext uri="{FF2B5EF4-FFF2-40B4-BE49-F238E27FC236}">
                  <a16:creationId xmlns:a16="http://schemas.microsoft.com/office/drawing/2014/main" id="{3C956046-DCCD-43ED-A335-DF55DC1DEE43}"/>
                </a:ext>
              </a:extLst>
            </p:cNvPr>
            <p:cNvSpPr/>
            <p:nvPr/>
          </p:nvSpPr>
          <p:spPr>
            <a:xfrm>
              <a:off x="-6076056" y="1115616"/>
              <a:ext cx="288032" cy="288032"/>
            </a:xfrm>
            <a:prstGeom prst="parallelogram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8" name="平行四辺形 77">
              <a:extLst>
                <a:ext uri="{FF2B5EF4-FFF2-40B4-BE49-F238E27FC236}">
                  <a16:creationId xmlns:a16="http://schemas.microsoft.com/office/drawing/2014/main" id="{AEBEC5D5-ABD2-4A9C-BE29-28981B96095B}"/>
                </a:ext>
              </a:extLst>
            </p:cNvPr>
            <p:cNvSpPr/>
            <p:nvPr/>
          </p:nvSpPr>
          <p:spPr>
            <a:xfrm>
              <a:off x="-2619672" y="1124000"/>
              <a:ext cx="288032" cy="288032"/>
            </a:xfrm>
            <a:prstGeom prst="parallelogram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9" name="平行四辺形 78">
              <a:extLst>
                <a:ext uri="{FF2B5EF4-FFF2-40B4-BE49-F238E27FC236}">
                  <a16:creationId xmlns:a16="http://schemas.microsoft.com/office/drawing/2014/main" id="{4AD0CCFC-4D3D-43CF-BE6F-254967140524}"/>
                </a:ext>
              </a:extLst>
            </p:cNvPr>
            <p:cNvSpPr/>
            <p:nvPr/>
          </p:nvSpPr>
          <p:spPr>
            <a:xfrm>
              <a:off x="-2403648" y="1124000"/>
              <a:ext cx="288032" cy="288032"/>
            </a:xfrm>
            <a:prstGeom prst="parallelogram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0" name="平行四辺形 79">
              <a:extLst>
                <a:ext uri="{FF2B5EF4-FFF2-40B4-BE49-F238E27FC236}">
                  <a16:creationId xmlns:a16="http://schemas.microsoft.com/office/drawing/2014/main" id="{9C0113FC-8116-486F-8F7E-B306DB6CBE7D}"/>
                </a:ext>
              </a:extLst>
            </p:cNvPr>
            <p:cNvSpPr/>
            <p:nvPr/>
          </p:nvSpPr>
          <p:spPr>
            <a:xfrm>
              <a:off x="-2187624" y="1124000"/>
              <a:ext cx="288032" cy="288032"/>
            </a:xfrm>
            <a:prstGeom prst="parallelogram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1" name="平行四辺形 80">
              <a:extLst>
                <a:ext uri="{FF2B5EF4-FFF2-40B4-BE49-F238E27FC236}">
                  <a16:creationId xmlns:a16="http://schemas.microsoft.com/office/drawing/2014/main" id="{D89D8980-2A4C-4D04-A3E2-1A7652F9AF66}"/>
                </a:ext>
              </a:extLst>
            </p:cNvPr>
            <p:cNvSpPr/>
            <p:nvPr/>
          </p:nvSpPr>
          <p:spPr>
            <a:xfrm>
              <a:off x="-3267744" y="1115616"/>
              <a:ext cx="288032" cy="288032"/>
            </a:xfrm>
            <a:prstGeom prst="parallelogram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2" name="平行四辺形 81">
              <a:extLst>
                <a:ext uri="{FF2B5EF4-FFF2-40B4-BE49-F238E27FC236}">
                  <a16:creationId xmlns:a16="http://schemas.microsoft.com/office/drawing/2014/main" id="{F5C3CE59-808F-4A72-978B-AF1643016BDF}"/>
                </a:ext>
              </a:extLst>
            </p:cNvPr>
            <p:cNvSpPr/>
            <p:nvPr/>
          </p:nvSpPr>
          <p:spPr>
            <a:xfrm>
              <a:off x="-3051720" y="1115616"/>
              <a:ext cx="288032" cy="288032"/>
            </a:xfrm>
            <a:prstGeom prst="parallelogram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3" name="平行四辺形 82">
              <a:extLst>
                <a:ext uri="{FF2B5EF4-FFF2-40B4-BE49-F238E27FC236}">
                  <a16:creationId xmlns:a16="http://schemas.microsoft.com/office/drawing/2014/main" id="{CA5306FC-7A9D-41D1-B9A5-3F8C2053F2FF}"/>
                </a:ext>
              </a:extLst>
            </p:cNvPr>
            <p:cNvSpPr/>
            <p:nvPr/>
          </p:nvSpPr>
          <p:spPr>
            <a:xfrm>
              <a:off x="-2835696" y="1115616"/>
              <a:ext cx="288032" cy="288032"/>
            </a:xfrm>
            <a:prstGeom prst="parallelogram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4" name="平行四辺形 83">
              <a:extLst>
                <a:ext uri="{FF2B5EF4-FFF2-40B4-BE49-F238E27FC236}">
                  <a16:creationId xmlns:a16="http://schemas.microsoft.com/office/drawing/2014/main" id="{BE20540F-A0BF-45B5-8F32-22D533773B98}"/>
                </a:ext>
              </a:extLst>
            </p:cNvPr>
            <p:cNvSpPr/>
            <p:nvPr/>
          </p:nvSpPr>
          <p:spPr>
            <a:xfrm>
              <a:off x="-3915816" y="1115616"/>
              <a:ext cx="288032" cy="288032"/>
            </a:xfrm>
            <a:prstGeom prst="parallelogram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5" name="平行四辺形 84">
              <a:extLst>
                <a:ext uri="{FF2B5EF4-FFF2-40B4-BE49-F238E27FC236}">
                  <a16:creationId xmlns:a16="http://schemas.microsoft.com/office/drawing/2014/main" id="{4AEFBE9F-47A4-4C6B-82C3-1EBEC077030F}"/>
                </a:ext>
              </a:extLst>
            </p:cNvPr>
            <p:cNvSpPr/>
            <p:nvPr/>
          </p:nvSpPr>
          <p:spPr>
            <a:xfrm>
              <a:off x="-3699792" y="1115616"/>
              <a:ext cx="288032" cy="288032"/>
            </a:xfrm>
            <a:prstGeom prst="parallelogram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6" name="平行四辺形 85">
              <a:extLst>
                <a:ext uri="{FF2B5EF4-FFF2-40B4-BE49-F238E27FC236}">
                  <a16:creationId xmlns:a16="http://schemas.microsoft.com/office/drawing/2014/main" id="{EFC3A8A5-B854-4B76-A1AA-5A753E876CEC}"/>
                </a:ext>
              </a:extLst>
            </p:cNvPr>
            <p:cNvSpPr/>
            <p:nvPr/>
          </p:nvSpPr>
          <p:spPr>
            <a:xfrm>
              <a:off x="-3483768" y="1115616"/>
              <a:ext cx="288032" cy="288032"/>
            </a:xfrm>
            <a:prstGeom prst="parallelogram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7" name="平行四辺形 86">
              <a:extLst>
                <a:ext uri="{FF2B5EF4-FFF2-40B4-BE49-F238E27FC236}">
                  <a16:creationId xmlns:a16="http://schemas.microsoft.com/office/drawing/2014/main" id="{C0A93FFB-0B86-4A09-AC93-642E72E254FC}"/>
                </a:ext>
              </a:extLst>
            </p:cNvPr>
            <p:cNvSpPr/>
            <p:nvPr/>
          </p:nvSpPr>
          <p:spPr>
            <a:xfrm>
              <a:off x="-4563888" y="1115616"/>
              <a:ext cx="288032" cy="288032"/>
            </a:xfrm>
            <a:prstGeom prst="parallelogram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8" name="平行四辺形 87">
              <a:extLst>
                <a:ext uri="{FF2B5EF4-FFF2-40B4-BE49-F238E27FC236}">
                  <a16:creationId xmlns:a16="http://schemas.microsoft.com/office/drawing/2014/main" id="{E5AB7720-7CF2-4626-9026-AD7D9018755F}"/>
                </a:ext>
              </a:extLst>
            </p:cNvPr>
            <p:cNvSpPr/>
            <p:nvPr/>
          </p:nvSpPr>
          <p:spPr>
            <a:xfrm>
              <a:off x="-4347864" y="1115616"/>
              <a:ext cx="288032" cy="288032"/>
            </a:xfrm>
            <a:prstGeom prst="parallelogram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9" name="平行四辺形 88">
              <a:extLst>
                <a:ext uri="{FF2B5EF4-FFF2-40B4-BE49-F238E27FC236}">
                  <a16:creationId xmlns:a16="http://schemas.microsoft.com/office/drawing/2014/main" id="{B941C024-B960-4DD7-A288-0CF6B45FC9F6}"/>
                </a:ext>
              </a:extLst>
            </p:cNvPr>
            <p:cNvSpPr/>
            <p:nvPr/>
          </p:nvSpPr>
          <p:spPr>
            <a:xfrm>
              <a:off x="-4131840" y="1115616"/>
              <a:ext cx="288032" cy="288032"/>
            </a:xfrm>
            <a:prstGeom prst="parallelogram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0" name="平行四辺形 89">
              <a:extLst>
                <a:ext uri="{FF2B5EF4-FFF2-40B4-BE49-F238E27FC236}">
                  <a16:creationId xmlns:a16="http://schemas.microsoft.com/office/drawing/2014/main" id="{A4A06767-402E-4D51-B899-B22888DF92A5}"/>
                </a:ext>
              </a:extLst>
            </p:cNvPr>
            <p:cNvSpPr/>
            <p:nvPr/>
          </p:nvSpPr>
          <p:spPr>
            <a:xfrm>
              <a:off x="-5211960" y="1115616"/>
              <a:ext cx="288032" cy="288032"/>
            </a:xfrm>
            <a:prstGeom prst="parallelogram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1" name="平行四辺形 90">
              <a:extLst>
                <a:ext uri="{FF2B5EF4-FFF2-40B4-BE49-F238E27FC236}">
                  <a16:creationId xmlns:a16="http://schemas.microsoft.com/office/drawing/2014/main" id="{D093BB95-C43F-4B97-B584-0A29E51E857B}"/>
                </a:ext>
              </a:extLst>
            </p:cNvPr>
            <p:cNvSpPr/>
            <p:nvPr/>
          </p:nvSpPr>
          <p:spPr>
            <a:xfrm>
              <a:off x="-4995936" y="1115616"/>
              <a:ext cx="288032" cy="288032"/>
            </a:xfrm>
            <a:prstGeom prst="parallelogram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2" name="平行四辺形 91">
              <a:extLst>
                <a:ext uri="{FF2B5EF4-FFF2-40B4-BE49-F238E27FC236}">
                  <a16:creationId xmlns:a16="http://schemas.microsoft.com/office/drawing/2014/main" id="{6F234A7B-76DB-4A68-9F45-70B599898755}"/>
                </a:ext>
              </a:extLst>
            </p:cNvPr>
            <p:cNvSpPr/>
            <p:nvPr/>
          </p:nvSpPr>
          <p:spPr>
            <a:xfrm>
              <a:off x="-4779912" y="1115616"/>
              <a:ext cx="288032" cy="288032"/>
            </a:xfrm>
            <a:prstGeom prst="parallelogram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id="{889A0F51-5F47-406A-9D3C-E166E813DC7E}"/>
              </a:ext>
            </a:extLst>
          </p:cNvPr>
          <p:cNvSpPr/>
          <p:nvPr/>
        </p:nvSpPr>
        <p:spPr>
          <a:xfrm>
            <a:off x="44624" y="1634379"/>
            <a:ext cx="6741368" cy="3585693"/>
          </a:xfrm>
          <a:prstGeom prst="roundRect">
            <a:avLst>
              <a:gd name="adj" fmla="val 3620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0DAD61D7-7A83-4416-AB7B-32BF00E3A088}"/>
              </a:ext>
            </a:extLst>
          </p:cNvPr>
          <p:cNvSpPr txBox="1"/>
          <p:nvPr/>
        </p:nvSpPr>
        <p:spPr>
          <a:xfrm>
            <a:off x="1154495" y="6649742"/>
            <a:ext cx="771256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dirty="0">
                <a:latin typeface="+mn-ea"/>
              </a:rPr>
              <a:t>イ</a:t>
            </a:r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71751D78-1A8B-4AC5-8280-70690247E299}"/>
              </a:ext>
            </a:extLst>
          </p:cNvPr>
          <p:cNvGrpSpPr/>
          <p:nvPr/>
        </p:nvGrpSpPr>
        <p:grpSpPr>
          <a:xfrm>
            <a:off x="761563" y="8326583"/>
            <a:ext cx="1067010" cy="84287"/>
            <a:chOff x="9354781" y="6546415"/>
            <a:chExt cx="1067010" cy="117595"/>
          </a:xfrm>
        </p:grpSpPr>
        <p:sp>
          <p:nvSpPr>
            <p:cNvPr id="117" name="平行四辺形 116">
              <a:extLst>
                <a:ext uri="{FF2B5EF4-FFF2-40B4-BE49-F238E27FC236}">
                  <a16:creationId xmlns:a16="http://schemas.microsoft.com/office/drawing/2014/main" id="{069B15DF-326B-4C67-9512-FC514FDEF7E2}"/>
                </a:ext>
              </a:extLst>
            </p:cNvPr>
            <p:cNvSpPr/>
            <p:nvPr/>
          </p:nvSpPr>
          <p:spPr>
            <a:xfrm>
              <a:off x="9697749" y="6546415"/>
              <a:ext cx="152430" cy="117595"/>
            </a:xfrm>
            <a:prstGeom prst="parallelogram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" name="平行四辺形 117">
              <a:extLst>
                <a:ext uri="{FF2B5EF4-FFF2-40B4-BE49-F238E27FC236}">
                  <a16:creationId xmlns:a16="http://schemas.microsoft.com/office/drawing/2014/main" id="{7E077DFC-11A4-44C6-85B1-2B74EC541237}"/>
                </a:ext>
              </a:extLst>
            </p:cNvPr>
            <p:cNvSpPr/>
            <p:nvPr/>
          </p:nvSpPr>
          <p:spPr>
            <a:xfrm>
              <a:off x="9812071" y="6546415"/>
              <a:ext cx="152430" cy="117595"/>
            </a:xfrm>
            <a:prstGeom prst="parallelogram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" name="平行四辺形 118">
              <a:extLst>
                <a:ext uri="{FF2B5EF4-FFF2-40B4-BE49-F238E27FC236}">
                  <a16:creationId xmlns:a16="http://schemas.microsoft.com/office/drawing/2014/main" id="{9D6D4D11-D792-4DEB-BB53-51653D7A085F}"/>
                </a:ext>
              </a:extLst>
            </p:cNvPr>
            <p:cNvSpPr/>
            <p:nvPr/>
          </p:nvSpPr>
          <p:spPr>
            <a:xfrm>
              <a:off x="9926394" y="6546415"/>
              <a:ext cx="152430" cy="117595"/>
            </a:xfrm>
            <a:prstGeom prst="parallelogram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" name="平行四辺形 119">
              <a:extLst>
                <a:ext uri="{FF2B5EF4-FFF2-40B4-BE49-F238E27FC236}">
                  <a16:creationId xmlns:a16="http://schemas.microsoft.com/office/drawing/2014/main" id="{F7D5749E-A174-41EA-B4D4-930278646FEB}"/>
                </a:ext>
              </a:extLst>
            </p:cNvPr>
            <p:cNvSpPr/>
            <p:nvPr/>
          </p:nvSpPr>
          <p:spPr>
            <a:xfrm>
              <a:off x="9354781" y="6546415"/>
              <a:ext cx="152430" cy="117595"/>
            </a:xfrm>
            <a:prstGeom prst="parallelogram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" name="平行四辺形 120">
              <a:extLst>
                <a:ext uri="{FF2B5EF4-FFF2-40B4-BE49-F238E27FC236}">
                  <a16:creationId xmlns:a16="http://schemas.microsoft.com/office/drawing/2014/main" id="{B9D7C5AA-50E2-48C4-9D57-6C4324B59C12}"/>
                </a:ext>
              </a:extLst>
            </p:cNvPr>
            <p:cNvSpPr/>
            <p:nvPr/>
          </p:nvSpPr>
          <p:spPr>
            <a:xfrm>
              <a:off x="9469104" y="6546415"/>
              <a:ext cx="152430" cy="117595"/>
            </a:xfrm>
            <a:prstGeom prst="parallelogram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" name="平行四辺形 121">
              <a:extLst>
                <a:ext uri="{FF2B5EF4-FFF2-40B4-BE49-F238E27FC236}">
                  <a16:creationId xmlns:a16="http://schemas.microsoft.com/office/drawing/2014/main" id="{F768FA17-8C29-48E0-A2A5-F71C46023444}"/>
                </a:ext>
              </a:extLst>
            </p:cNvPr>
            <p:cNvSpPr/>
            <p:nvPr/>
          </p:nvSpPr>
          <p:spPr>
            <a:xfrm>
              <a:off x="9583426" y="6546415"/>
              <a:ext cx="152430" cy="117595"/>
            </a:xfrm>
            <a:prstGeom prst="parallelogram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" name="平行四辺形 134">
              <a:extLst>
                <a:ext uri="{FF2B5EF4-FFF2-40B4-BE49-F238E27FC236}">
                  <a16:creationId xmlns:a16="http://schemas.microsoft.com/office/drawing/2014/main" id="{8139279F-695D-4D97-B0A8-139C13FA3F9A}"/>
                </a:ext>
              </a:extLst>
            </p:cNvPr>
            <p:cNvSpPr/>
            <p:nvPr/>
          </p:nvSpPr>
          <p:spPr>
            <a:xfrm>
              <a:off x="10040716" y="6546415"/>
              <a:ext cx="152430" cy="117595"/>
            </a:xfrm>
            <a:prstGeom prst="parallelogram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" name="平行四辺形 135">
              <a:extLst>
                <a:ext uri="{FF2B5EF4-FFF2-40B4-BE49-F238E27FC236}">
                  <a16:creationId xmlns:a16="http://schemas.microsoft.com/office/drawing/2014/main" id="{1FEB0B1D-2420-439D-A508-70A0DA353FD4}"/>
                </a:ext>
              </a:extLst>
            </p:cNvPr>
            <p:cNvSpPr/>
            <p:nvPr/>
          </p:nvSpPr>
          <p:spPr>
            <a:xfrm>
              <a:off x="10155039" y="6546415"/>
              <a:ext cx="152430" cy="117595"/>
            </a:xfrm>
            <a:prstGeom prst="parallelogram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" name="平行四辺形 136">
              <a:extLst>
                <a:ext uri="{FF2B5EF4-FFF2-40B4-BE49-F238E27FC236}">
                  <a16:creationId xmlns:a16="http://schemas.microsoft.com/office/drawing/2014/main" id="{F77069CF-8BBB-4794-A0F4-EE66B3B87E68}"/>
                </a:ext>
              </a:extLst>
            </p:cNvPr>
            <p:cNvSpPr/>
            <p:nvPr/>
          </p:nvSpPr>
          <p:spPr>
            <a:xfrm>
              <a:off x="10269361" y="6546415"/>
              <a:ext cx="152430" cy="117595"/>
            </a:xfrm>
            <a:prstGeom prst="parallelogram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CAC6A82B-59D9-4B33-BE2E-9631119CCC37}"/>
              </a:ext>
            </a:extLst>
          </p:cNvPr>
          <p:cNvGrpSpPr/>
          <p:nvPr/>
        </p:nvGrpSpPr>
        <p:grpSpPr>
          <a:xfrm>
            <a:off x="1821441" y="8306619"/>
            <a:ext cx="74421" cy="513853"/>
            <a:chOff x="9549679" y="7801816"/>
            <a:chExt cx="74421" cy="513853"/>
          </a:xfrm>
        </p:grpSpPr>
        <p:sp>
          <p:nvSpPr>
            <p:cNvPr id="139" name="平行四辺形 138">
              <a:extLst>
                <a:ext uri="{FF2B5EF4-FFF2-40B4-BE49-F238E27FC236}">
                  <a16:creationId xmlns:a16="http://schemas.microsoft.com/office/drawing/2014/main" id="{2655BCE8-7545-4348-A5EA-9FAB6995FB03}"/>
                </a:ext>
              </a:extLst>
            </p:cNvPr>
            <p:cNvSpPr/>
            <p:nvPr/>
          </p:nvSpPr>
          <p:spPr>
            <a:xfrm rot="16200000">
              <a:off x="9507836" y="8080822"/>
              <a:ext cx="158108" cy="74421"/>
            </a:xfrm>
            <a:prstGeom prst="parallelogram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" name="平行四辺形 139">
              <a:extLst>
                <a:ext uri="{FF2B5EF4-FFF2-40B4-BE49-F238E27FC236}">
                  <a16:creationId xmlns:a16="http://schemas.microsoft.com/office/drawing/2014/main" id="{3174A8A4-47C2-4217-9C95-C5F42AD51239}"/>
                </a:ext>
              </a:extLst>
            </p:cNvPr>
            <p:cNvSpPr/>
            <p:nvPr/>
          </p:nvSpPr>
          <p:spPr>
            <a:xfrm rot="16200000">
              <a:off x="9507836" y="7962241"/>
              <a:ext cx="158108" cy="74421"/>
            </a:xfrm>
            <a:prstGeom prst="parallelogram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" name="平行四辺形 140">
              <a:extLst>
                <a:ext uri="{FF2B5EF4-FFF2-40B4-BE49-F238E27FC236}">
                  <a16:creationId xmlns:a16="http://schemas.microsoft.com/office/drawing/2014/main" id="{E30BDFA0-1C88-4715-B88A-40290679FD83}"/>
                </a:ext>
              </a:extLst>
            </p:cNvPr>
            <p:cNvSpPr/>
            <p:nvPr/>
          </p:nvSpPr>
          <p:spPr>
            <a:xfrm rot="16200000">
              <a:off x="9507836" y="7843659"/>
              <a:ext cx="158108" cy="74421"/>
            </a:xfrm>
            <a:prstGeom prst="parallelogram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" name="平行四辺形 143">
              <a:extLst>
                <a:ext uri="{FF2B5EF4-FFF2-40B4-BE49-F238E27FC236}">
                  <a16:creationId xmlns:a16="http://schemas.microsoft.com/office/drawing/2014/main" id="{77A588FF-D661-4D38-8F23-CBCCF84A5DA1}"/>
                </a:ext>
              </a:extLst>
            </p:cNvPr>
            <p:cNvSpPr/>
            <p:nvPr/>
          </p:nvSpPr>
          <p:spPr>
            <a:xfrm rot="16200000">
              <a:off x="9507836" y="8199404"/>
              <a:ext cx="158108" cy="74421"/>
            </a:xfrm>
            <a:prstGeom prst="parallelogram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A74FF7B6-AAA9-4E09-87AB-FC12C4A3B692}"/>
              </a:ext>
            </a:extLst>
          </p:cNvPr>
          <p:cNvGrpSpPr/>
          <p:nvPr/>
        </p:nvGrpSpPr>
        <p:grpSpPr>
          <a:xfrm>
            <a:off x="3429000" y="6158541"/>
            <a:ext cx="3434869" cy="2200795"/>
            <a:chOff x="8114356" y="2698912"/>
            <a:chExt cx="4055355" cy="2069871"/>
          </a:xfrm>
        </p:grpSpPr>
        <p:sp>
          <p:nvSpPr>
            <p:cNvPr id="16" name="正方形/長方形 15">
              <a:extLst>
                <a:ext uri="{FF2B5EF4-FFF2-40B4-BE49-F238E27FC236}">
                  <a16:creationId xmlns:a16="http://schemas.microsoft.com/office/drawing/2014/main" id="{D4AE3D3D-C9EF-449B-B404-A6992F3E750B}"/>
                </a:ext>
              </a:extLst>
            </p:cNvPr>
            <p:cNvSpPr/>
            <p:nvPr/>
          </p:nvSpPr>
          <p:spPr>
            <a:xfrm>
              <a:off x="8114356" y="2813420"/>
              <a:ext cx="4055355" cy="177980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400"/>
                </a:lnSpc>
                <a:defRPr/>
              </a:pPr>
              <a:r>
                <a:rPr lang="ja-JP" altLang="en-US" sz="12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Ａ：農場側の荷降ろしエリア（入口）　</a:t>
              </a:r>
              <a:endParaRPr lang="en-US" altLang="ja-JP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>
                <a:lnSpc>
                  <a:spcPts val="2400"/>
                </a:lnSpc>
                <a:defRPr/>
              </a:pPr>
              <a:r>
                <a:rPr lang="ja-JP" altLang="en-US" sz="12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Ｂ：出荷豚の係留場所（出荷デポ）　</a:t>
              </a:r>
              <a:endParaRPr lang="en-US" altLang="ja-JP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>
                <a:lnSpc>
                  <a:spcPts val="2400"/>
                </a:lnSpc>
                <a:defRPr/>
              </a:pPr>
              <a:r>
                <a:rPr lang="ja-JP" altLang="en-US" sz="12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Ｃ：衛生管理区域外側の出荷エリア　（出口）　</a:t>
              </a:r>
              <a:endParaRPr lang="en-US" altLang="ja-JP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>
                <a:lnSpc>
                  <a:spcPts val="2400"/>
                </a:lnSpc>
                <a:defRPr/>
              </a:pPr>
              <a:r>
                <a:rPr lang="ja-JP" altLang="en-US" sz="12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ア：衛生管理区域内用の衣服・靴を着用　</a:t>
              </a:r>
              <a:endParaRPr lang="en-US" altLang="ja-JP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>
                <a:lnSpc>
                  <a:spcPts val="2400"/>
                </a:lnSpc>
                <a:defRPr/>
              </a:pPr>
              <a:r>
                <a:rPr lang="ja-JP" altLang="en-US" sz="12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イ：衛生管理区域外用の衣服・靴を着用　</a:t>
              </a:r>
              <a:endParaRPr lang="en-US" altLang="ja-JP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>
                <a:lnSpc>
                  <a:spcPts val="2400"/>
                </a:lnSpc>
                <a:defRPr/>
              </a:pPr>
              <a:r>
                <a:rPr lang="ja-JP" altLang="en-US" sz="12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　　　：  衛生管理区域境界　</a:t>
              </a:r>
              <a:r>
                <a:rPr lang="ja-JP" altLang="en-US" sz="14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　</a:t>
              </a:r>
              <a:endParaRPr lang="en-US" altLang="ja-JP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13" name="四角形: 角を丸くする 12">
              <a:extLst>
                <a:ext uri="{FF2B5EF4-FFF2-40B4-BE49-F238E27FC236}">
                  <a16:creationId xmlns:a16="http://schemas.microsoft.com/office/drawing/2014/main" id="{178797E2-202C-43D5-BC0D-55FA07B47E93}"/>
                </a:ext>
              </a:extLst>
            </p:cNvPr>
            <p:cNvSpPr/>
            <p:nvPr/>
          </p:nvSpPr>
          <p:spPr>
            <a:xfrm>
              <a:off x="8176289" y="2698912"/>
              <a:ext cx="3862763" cy="2069871"/>
            </a:xfrm>
            <a:prstGeom prst="roundRect">
              <a:avLst>
                <a:gd name="adj" fmla="val 0"/>
              </a:avLst>
            </a:prstGeom>
            <a:noFill/>
            <a:ln w="9525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00"/>
            </a:p>
          </p:txBody>
        </p:sp>
      </p:grpSp>
      <p:sp>
        <p:nvSpPr>
          <p:cNvPr id="198" name="矢印: 左カーブ 197">
            <a:extLst>
              <a:ext uri="{FF2B5EF4-FFF2-40B4-BE49-F238E27FC236}">
                <a16:creationId xmlns:a16="http://schemas.microsoft.com/office/drawing/2014/main" id="{62DB301F-571B-4E0B-BA6B-77C306EA113A}"/>
              </a:ext>
            </a:extLst>
          </p:cNvPr>
          <p:cNvSpPr/>
          <p:nvPr/>
        </p:nvSpPr>
        <p:spPr>
          <a:xfrm>
            <a:off x="1173369" y="8081188"/>
            <a:ext cx="207292" cy="595268"/>
          </a:xfrm>
          <a:prstGeom prst="curvedLeftArrow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99" name="矢印: 左カーブ 198">
            <a:extLst>
              <a:ext uri="{FF2B5EF4-FFF2-40B4-BE49-F238E27FC236}">
                <a16:creationId xmlns:a16="http://schemas.microsoft.com/office/drawing/2014/main" id="{4C73A80B-0C96-480F-8738-564CBAA7B27F}"/>
              </a:ext>
            </a:extLst>
          </p:cNvPr>
          <p:cNvSpPr/>
          <p:nvPr/>
        </p:nvSpPr>
        <p:spPr>
          <a:xfrm rot="10800000">
            <a:off x="924670" y="8095207"/>
            <a:ext cx="207292" cy="581249"/>
          </a:xfrm>
          <a:prstGeom prst="curvedLeftArrow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01" name="乗算記号 200">
            <a:extLst>
              <a:ext uri="{FF2B5EF4-FFF2-40B4-BE49-F238E27FC236}">
                <a16:creationId xmlns:a16="http://schemas.microsoft.com/office/drawing/2014/main" id="{D04AF34A-D721-4A9A-B278-718118350C7C}"/>
              </a:ext>
            </a:extLst>
          </p:cNvPr>
          <p:cNvSpPr/>
          <p:nvPr/>
        </p:nvSpPr>
        <p:spPr>
          <a:xfrm>
            <a:off x="770733" y="8028384"/>
            <a:ext cx="864096" cy="618923"/>
          </a:xfrm>
          <a:prstGeom prst="mathMultiply">
            <a:avLst>
              <a:gd name="adj1" fmla="val 7104"/>
            </a:avLst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2" name="テキスト ボックス 201">
            <a:extLst>
              <a:ext uri="{FF2B5EF4-FFF2-40B4-BE49-F238E27FC236}">
                <a16:creationId xmlns:a16="http://schemas.microsoft.com/office/drawing/2014/main" id="{2D19E533-3E19-4773-ADC1-4120E43D7321}"/>
              </a:ext>
            </a:extLst>
          </p:cNvPr>
          <p:cNvSpPr txBox="1"/>
          <p:nvPr/>
        </p:nvSpPr>
        <p:spPr>
          <a:xfrm rot="10800000" flipV="1">
            <a:off x="1965063" y="6911838"/>
            <a:ext cx="1437461" cy="9541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衣服、靴の交換及び手指消毒をしない限り、</a:t>
            </a:r>
            <a:endParaRPr kumimoji="1" lang="en-US" altLang="ja-JP" sz="1400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4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往来厳禁！！</a:t>
            </a:r>
          </a:p>
        </p:txBody>
      </p:sp>
      <p:cxnSp>
        <p:nvCxnSpPr>
          <p:cNvPr id="204" name="直線コネクタ 203">
            <a:extLst>
              <a:ext uri="{FF2B5EF4-FFF2-40B4-BE49-F238E27FC236}">
                <a16:creationId xmlns:a16="http://schemas.microsoft.com/office/drawing/2014/main" id="{4AF29729-9351-4404-9062-6B2FC9647441}"/>
              </a:ext>
            </a:extLst>
          </p:cNvPr>
          <p:cNvCxnSpPr>
            <a:cxnSpLocks/>
            <a:stCxn id="58" idx="2"/>
          </p:cNvCxnSpPr>
          <p:nvPr/>
        </p:nvCxnSpPr>
        <p:spPr>
          <a:xfrm flipV="1">
            <a:off x="1295069" y="7681484"/>
            <a:ext cx="669994" cy="68828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テキスト ボックス 130">
            <a:extLst>
              <a:ext uri="{FF2B5EF4-FFF2-40B4-BE49-F238E27FC236}">
                <a16:creationId xmlns:a16="http://schemas.microsoft.com/office/drawing/2014/main" id="{67217D9D-BF2E-4A56-97F4-EC119D525125}"/>
              </a:ext>
            </a:extLst>
          </p:cNvPr>
          <p:cNvSpPr txBox="1"/>
          <p:nvPr/>
        </p:nvSpPr>
        <p:spPr>
          <a:xfrm>
            <a:off x="6165304" y="8754561"/>
            <a:ext cx="648072" cy="3539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4-1</a:t>
            </a:r>
            <a:endParaRPr kumimoji="1" lang="ja-JP" altLang="en-US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grpSp>
        <p:nvGrpSpPr>
          <p:cNvPr id="132" name="グループ化 131">
            <a:extLst>
              <a:ext uri="{FF2B5EF4-FFF2-40B4-BE49-F238E27FC236}">
                <a16:creationId xmlns:a16="http://schemas.microsoft.com/office/drawing/2014/main" id="{61DD16A3-9A49-4FDA-B0FD-C7ADB3A7FD89}"/>
              </a:ext>
            </a:extLst>
          </p:cNvPr>
          <p:cNvGrpSpPr/>
          <p:nvPr/>
        </p:nvGrpSpPr>
        <p:grpSpPr>
          <a:xfrm rot="5400000">
            <a:off x="3723612" y="7892467"/>
            <a:ext cx="129590" cy="306660"/>
            <a:chOff x="9549679" y="7801816"/>
            <a:chExt cx="74421" cy="513853"/>
          </a:xfrm>
        </p:grpSpPr>
        <p:sp>
          <p:nvSpPr>
            <p:cNvPr id="138" name="平行四辺形 137">
              <a:extLst>
                <a:ext uri="{FF2B5EF4-FFF2-40B4-BE49-F238E27FC236}">
                  <a16:creationId xmlns:a16="http://schemas.microsoft.com/office/drawing/2014/main" id="{36FC3173-DC9E-42CB-9E44-DD1596CD1E66}"/>
                </a:ext>
              </a:extLst>
            </p:cNvPr>
            <p:cNvSpPr/>
            <p:nvPr/>
          </p:nvSpPr>
          <p:spPr>
            <a:xfrm rot="16200000">
              <a:off x="9507836" y="8080822"/>
              <a:ext cx="158108" cy="74421"/>
            </a:xfrm>
            <a:prstGeom prst="parallelogram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" name="平行四辺形 141">
              <a:extLst>
                <a:ext uri="{FF2B5EF4-FFF2-40B4-BE49-F238E27FC236}">
                  <a16:creationId xmlns:a16="http://schemas.microsoft.com/office/drawing/2014/main" id="{49244696-1DEC-4AF4-9214-BB4166DE6456}"/>
                </a:ext>
              </a:extLst>
            </p:cNvPr>
            <p:cNvSpPr/>
            <p:nvPr/>
          </p:nvSpPr>
          <p:spPr>
            <a:xfrm rot="16200000">
              <a:off x="9507836" y="7962241"/>
              <a:ext cx="158108" cy="74421"/>
            </a:xfrm>
            <a:prstGeom prst="parallelogram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" name="平行四辺形 142">
              <a:extLst>
                <a:ext uri="{FF2B5EF4-FFF2-40B4-BE49-F238E27FC236}">
                  <a16:creationId xmlns:a16="http://schemas.microsoft.com/office/drawing/2014/main" id="{7A88FFF9-9B13-4D60-BCB5-20E918674CA0}"/>
                </a:ext>
              </a:extLst>
            </p:cNvPr>
            <p:cNvSpPr/>
            <p:nvPr/>
          </p:nvSpPr>
          <p:spPr>
            <a:xfrm rot="16200000">
              <a:off x="9507836" y="7843659"/>
              <a:ext cx="158108" cy="74421"/>
            </a:xfrm>
            <a:prstGeom prst="parallelogram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5" name="平行四辺形 144">
              <a:extLst>
                <a:ext uri="{FF2B5EF4-FFF2-40B4-BE49-F238E27FC236}">
                  <a16:creationId xmlns:a16="http://schemas.microsoft.com/office/drawing/2014/main" id="{9BFF0645-E09B-4EE0-AA3D-7640C8C34CDA}"/>
                </a:ext>
              </a:extLst>
            </p:cNvPr>
            <p:cNvSpPr/>
            <p:nvPr/>
          </p:nvSpPr>
          <p:spPr>
            <a:xfrm rot="16200000">
              <a:off x="9507836" y="8199404"/>
              <a:ext cx="158108" cy="74421"/>
            </a:xfrm>
            <a:prstGeom prst="parallelogram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94" name="テキスト ボックス 93">
            <a:extLst>
              <a:ext uri="{FF2B5EF4-FFF2-40B4-BE49-F238E27FC236}">
                <a16:creationId xmlns:a16="http://schemas.microsoft.com/office/drawing/2014/main" id="{8C12F912-E080-4655-B7BD-E5BBEBB678E1}"/>
              </a:ext>
            </a:extLst>
          </p:cNvPr>
          <p:cNvSpPr txBox="1"/>
          <p:nvPr/>
        </p:nvSpPr>
        <p:spPr>
          <a:xfrm>
            <a:off x="499482" y="1860300"/>
            <a:ext cx="1917216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【</a:t>
            </a:r>
            <a:r>
              <a:rPr kumimoji="1"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記載</a:t>
            </a:r>
            <a:r>
              <a:rPr kumimoji="1" lang="en-US" altLang="ja-JP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】</a:t>
            </a:r>
            <a:r>
              <a:rPr kumimoji="1"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従事者名ア</a:t>
            </a:r>
          </a:p>
        </p:txBody>
      </p:sp>
      <p:sp>
        <p:nvSpPr>
          <p:cNvPr id="95" name="テキスト ボックス 94">
            <a:extLst>
              <a:ext uri="{FF2B5EF4-FFF2-40B4-BE49-F238E27FC236}">
                <a16:creationId xmlns:a16="http://schemas.microsoft.com/office/drawing/2014/main" id="{A4E7D7C4-1876-4484-AB9E-7B7B41B4588F}"/>
              </a:ext>
            </a:extLst>
          </p:cNvPr>
          <p:cNvSpPr txBox="1"/>
          <p:nvPr/>
        </p:nvSpPr>
        <p:spPr>
          <a:xfrm>
            <a:off x="476672" y="3347864"/>
            <a:ext cx="1829748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【</a:t>
            </a:r>
            <a:r>
              <a:rPr kumimoji="1"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記載</a:t>
            </a:r>
            <a:r>
              <a:rPr kumimoji="1" lang="en-US" altLang="ja-JP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】</a:t>
            </a:r>
            <a:r>
              <a:rPr kumimoji="1"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従事者名イ</a:t>
            </a:r>
          </a:p>
        </p:txBody>
      </p:sp>
      <p:sp>
        <p:nvSpPr>
          <p:cNvPr id="96" name="テキスト ボックス 95">
            <a:extLst>
              <a:ext uri="{FF2B5EF4-FFF2-40B4-BE49-F238E27FC236}">
                <a16:creationId xmlns:a16="http://schemas.microsoft.com/office/drawing/2014/main" id="{1567854F-2FB9-452A-AEBB-E68EF893B2E2}"/>
              </a:ext>
            </a:extLst>
          </p:cNvPr>
          <p:cNvSpPr txBox="1"/>
          <p:nvPr/>
        </p:nvSpPr>
        <p:spPr>
          <a:xfrm>
            <a:off x="2852936" y="4192215"/>
            <a:ext cx="1854845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【</a:t>
            </a:r>
            <a:r>
              <a:rPr kumimoji="1"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記載</a:t>
            </a:r>
            <a:r>
              <a:rPr kumimoji="1" lang="en-US" altLang="ja-JP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】</a:t>
            </a:r>
            <a:r>
              <a:rPr kumimoji="1"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従事者名イ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B4C77313-7334-46B7-983B-BA6FC0DD81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358218" y="7495040"/>
            <a:ext cx="296878" cy="980389"/>
          </a:xfrm>
          <a:prstGeom prst="rect">
            <a:avLst/>
          </a:prstGeom>
        </p:spPr>
      </p:pic>
      <p:sp>
        <p:nvSpPr>
          <p:cNvPr id="93" name="テキスト ボックス 92">
            <a:extLst>
              <a:ext uri="{FF2B5EF4-FFF2-40B4-BE49-F238E27FC236}">
                <a16:creationId xmlns:a16="http://schemas.microsoft.com/office/drawing/2014/main" id="{47A9A7D1-5051-44B0-9475-900835A51129}"/>
              </a:ext>
            </a:extLst>
          </p:cNvPr>
          <p:cNvSpPr txBox="1"/>
          <p:nvPr/>
        </p:nvSpPr>
        <p:spPr>
          <a:xfrm>
            <a:off x="104630" y="7186655"/>
            <a:ext cx="771256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dirty="0">
                <a:latin typeface="+mn-ea"/>
              </a:rPr>
              <a:t>ア</a:t>
            </a:r>
          </a:p>
        </p:txBody>
      </p:sp>
      <p:pic>
        <p:nvPicPr>
          <p:cNvPr id="97" name="図 96">
            <a:extLst>
              <a:ext uri="{FF2B5EF4-FFF2-40B4-BE49-F238E27FC236}">
                <a16:creationId xmlns:a16="http://schemas.microsoft.com/office/drawing/2014/main" id="{527CE4DE-FC0F-4C78-9541-5B3F19041D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1422521" y="6955603"/>
            <a:ext cx="291729" cy="936774"/>
          </a:xfrm>
          <a:prstGeom prst="rect">
            <a:avLst/>
          </a:prstGeom>
        </p:spPr>
      </p:pic>
      <p:pic>
        <p:nvPicPr>
          <p:cNvPr id="8" name="図 7" descr="動物, 哺乳類, 猫, 飼い猫 が含まれている画像&#10;&#10;自動的に生成された説明">
            <a:extLst>
              <a:ext uri="{FF2B5EF4-FFF2-40B4-BE49-F238E27FC236}">
                <a16:creationId xmlns:a16="http://schemas.microsoft.com/office/drawing/2014/main" id="{5A326C59-039A-4792-9584-0B1776320F1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497" y="6399737"/>
            <a:ext cx="676715" cy="1127858"/>
          </a:xfrm>
          <a:prstGeom prst="rect">
            <a:avLst/>
          </a:prstGeom>
        </p:spPr>
      </p:pic>
      <p:pic>
        <p:nvPicPr>
          <p:cNvPr id="10" name="図 9" descr="動物, 猫, 哺乳類, 人 が含まれている画像&#10;&#10;自動的に生成された説明">
            <a:extLst>
              <a:ext uri="{FF2B5EF4-FFF2-40B4-BE49-F238E27FC236}">
                <a16:creationId xmlns:a16="http://schemas.microsoft.com/office/drawing/2014/main" id="{1E584CC9-3701-4C23-92FA-E3B5239C0D7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794" y="5670025"/>
            <a:ext cx="1121761" cy="77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6573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/>
          <p:nvPr/>
        </p:nvSpPr>
        <p:spPr>
          <a:xfrm>
            <a:off x="0" y="107720"/>
            <a:ext cx="6597352" cy="484661"/>
          </a:xfrm>
          <a:prstGeom prst="rect">
            <a:avLst/>
          </a:prstGeom>
          <a:noFill/>
        </p:spPr>
        <p:txBody>
          <a:bodyPr wrap="square" lIns="114215" tIns="57107" rIns="114215" bIns="57107" rtlCol="0" anchor="ctr">
            <a:spAutoFit/>
          </a:bodyPr>
          <a:lstStyle/>
          <a:p>
            <a:r>
              <a:rPr lang="ja-JP" altLang="en-US" sz="2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退場時の動作フロー</a:t>
            </a:r>
            <a:endParaRPr lang="en-US" altLang="ja-JP" sz="2400" b="1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Meiryo UI" panose="020B0604030504040204" pitchFamily="50" charset="-128"/>
            </a:endParaRPr>
          </a:p>
        </p:txBody>
      </p:sp>
      <p:sp>
        <p:nvSpPr>
          <p:cNvPr id="14" name="角丸四角形 13"/>
          <p:cNvSpPr/>
          <p:nvPr/>
        </p:nvSpPr>
        <p:spPr>
          <a:xfrm>
            <a:off x="72895" y="919839"/>
            <a:ext cx="6712209" cy="3052145"/>
          </a:xfrm>
          <a:prstGeom prst="roundRect">
            <a:avLst>
              <a:gd name="adj" fmla="val 5843"/>
            </a:avLst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marL="342900" indent="-342900">
              <a:lnSpc>
                <a:spcPts val="2300"/>
              </a:lnSpc>
              <a:buFont typeface="+mj-ea"/>
              <a:buAutoNum type="circleNumDbPlain"/>
            </a:pPr>
            <a:r>
              <a:rPr lang="ja-JP" altLang="en-US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更衣室にて、専用衣服・靴・手袋を脱ぐ。</a:t>
            </a:r>
            <a:endParaRPr lang="en-US" altLang="ja-JP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Meiryo UI" panose="020B0604030504040204" pitchFamily="50" charset="-128"/>
            </a:endParaRPr>
          </a:p>
          <a:p>
            <a:pPr marL="342900" indent="-342900">
              <a:lnSpc>
                <a:spcPts val="2300"/>
              </a:lnSpc>
              <a:buFont typeface="+mj-ea"/>
              <a:buAutoNum type="circleNumDbPlain"/>
            </a:pPr>
            <a:endParaRPr lang="en-US" altLang="ja-JP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Meiryo UI" panose="020B0604030504040204" pitchFamily="50" charset="-128"/>
            </a:endParaRPr>
          </a:p>
          <a:p>
            <a:pPr marL="342900" indent="-342900">
              <a:lnSpc>
                <a:spcPts val="2300"/>
              </a:lnSpc>
              <a:buFont typeface="+mj-ea"/>
              <a:buAutoNum type="circleNumDbPlain"/>
            </a:pPr>
            <a:r>
              <a:rPr lang="ja-JP" altLang="en-US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手指を洗浄・消毒する。</a:t>
            </a:r>
            <a:endParaRPr lang="en-US" altLang="ja-JP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Meiryo UI" panose="020B0604030504040204" pitchFamily="50" charset="-128"/>
            </a:endParaRPr>
          </a:p>
          <a:p>
            <a:pPr marL="342900" indent="-342900">
              <a:lnSpc>
                <a:spcPts val="2300"/>
              </a:lnSpc>
              <a:buFont typeface="+mj-ea"/>
              <a:buAutoNum type="circleNumDbPlain"/>
            </a:pPr>
            <a:endParaRPr lang="en-US" altLang="ja-JP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Meiryo UI" panose="020B0604030504040204" pitchFamily="50" charset="-128"/>
            </a:endParaRPr>
          </a:p>
          <a:p>
            <a:pPr marL="342900" indent="-342900">
              <a:lnSpc>
                <a:spcPts val="2300"/>
              </a:lnSpc>
              <a:buFont typeface="+mj-ea"/>
              <a:buAutoNum type="circleNumDbPlain"/>
            </a:pPr>
            <a:r>
              <a:rPr lang="ja-JP" altLang="en-US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　　　　　　　　　　　 に設置した台帳に退場時刻を記帳する。なお、作業員</a:t>
            </a: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は退勤時、作業員用の台帳に記帳する。</a:t>
            </a:r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Meiryo UI" panose="020B0604030504040204" pitchFamily="50" charset="-128"/>
            </a:endParaRPr>
          </a:p>
          <a:p>
            <a:endParaRPr lang="en-US" altLang="ja-JP" sz="1900" dirty="0">
              <a:latin typeface="+mn-ea"/>
              <a:cs typeface="Meiryo UI" panose="020B0604030504040204" pitchFamily="50" charset="-128"/>
            </a:endParaRPr>
          </a:p>
          <a:p>
            <a:pPr marL="285750" lvl="0" indent="-285750">
              <a:lnSpc>
                <a:spcPts val="2100"/>
              </a:lnSpc>
              <a:buFont typeface="HG丸ｺﾞｼｯｸM-PRO" panose="020F0600000000000000" pitchFamily="50" charset="-128"/>
              <a:buChar char="※"/>
            </a:pPr>
            <a:r>
              <a:rPr lang="ja-JP" altLang="en-US" sz="14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衣服・靴の脱衣方法及び手指の洗浄・消毒方法は、添付の作業手順による。</a:t>
            </a:r>
            <a:endParaRPr lang="en-US" altLang="ja-JP" sz="1400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Meiryo UI" panose="020B0604030504040204" pitchFamily="50" charset="-128"/>
            </a:endParaRPr>
          </a:p>
          <a:p>
            <a:pPr marL="285750" lvl="0" indent="-285750">
              <a:lnSpc>
                <a:spcPts val="2100"/>
              </a:lnSpc>
              <a:buFont typeface="HG丸ｺﾞｼｯｸM-PRO" panose="020F0600000000000000" pitchFamily="50" charset="-128"/>
              <a:buChar char="※"/>
            </a:pPr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　　　　　　　　　　　　　　　　は、</a:t>
            </a:r>
            <a:r>
              <a:rPr lang="ja-JP" altLang="en-US" sz="14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毎日</a:t>
            </a:r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記録の状況を確認し、不備があれば直ちに改善する。</a:t>
            </a:r>
            <a:endParaRPr lang="en-US" altLang="ja-JP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Meiryo UI" panose="020B0604030504040204" pitchFamily="50" charset="-128"/>
            </a:endParaRPr>
          </a:p>
          <a:p>
            <a:pPr lvl="0"/>
            <a:endParaRPr lang="ja-JP" altLang="en-US" sz="1400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Meiryo UI" panose="020B0604030504040204" pitchFamily="50" charset="-128"/>
            </a:endParaRPr>
          </a:p>
          <a:p>
            <a:endParaRPr lang="en-US" altLang="ja-JP" sz="1400" dirty="0">
              <a:latin typeface="+mn-ea"/>
              <a:cs typeface="Meiryo UI" panose="020B0604030504040204" pitchFamily="50" charset="-128"/>
            </a:endParaRPr>
          </a:p>
          <a:p>
            <a:endParaRPr lang="ja-JP" altLang="en-US" sz="1400" dirty="0">
              <a:latin typeface="+mn-ea"/>
              <a:cs typeface="Meiryo UI" panose="020B0604030504040204" pitchFamily="50" charset="-128"/>
            </a:endParaRPr>
          </a:p>
          <a:p>
            <a:endParaRPr lang="en-US" altLang="ja-JP" sz="1900" dirty="0">
              <a:latin typeface="+mn-ea"/>
              <a:cs typeface="Meiryo UI" panose="020B0604030504040204" pitchFamily="50" charset="-128"/>
            </a:endParaRPr>
          </a:p>
          <a:p>
            <a:endParaRPr lang="en-US" altLang="ja-JP" sz="1900" dirty="0">
              <a:latin typeface="+mn-ea"/>
              <a:cs typeface="Meiryo UI" panose="020B0604030504040204" pitchFamily="50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91162682-1D38-4382-94AB-66CFB20592CC}"/>
              </a:ext>
            </a:extLst>
          </p:cNvPr>
          <p:cNvSpPr txBox="1"/>
          <p:nvPr/>
        </p:nvSpPr>
        <p:spPr>
          <a:xfrm>
            <a:off x="6165304" y="8665618"/>
            <a:ext cx="618476" cy="3539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4-2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86CB3294-D5C7-43E8-AFE2-6E082CE9B3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59" y="5949624"/>
            <a:ext cx="1940012" cy="187793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45891CC2-885D-411B-8F75-A00A88AEE9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631" y="4283968"/>
            <a:ext cx="1923639" cy="135367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3660B30E-9FF0-4ECA-9C32-E02CDC11D8BE}"/>
              </a:ext>
            </a:extLst>
          </p:cNvPr>
          <p:cNvSpPr txBox="1"/>
          <p:nvPr/>
        </p:nvSpPr>
        <p:spPr>
          <a:xfrm>
            <a:off x="548680" y="2175991"/>
            <a:ext cx="2355962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【</a:t>
            </a:r>
            <a:r>
              <a:rPr kumimoji="1"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記載</a:t>
            </a:r>
            <a:r>
              <a:rPr kumimoji="1" lang="en-US" altLang="ja-JP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】</a:t>
            </a:r>
            <a:r>
              <a:rPr kumimoji="1"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事務所入り口　等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31345E9E-E179-4593-B348-3FB53D9E5D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56330" y="4283968"/>
            <a:ext cx="1548734" cy="157142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BACF9240-29C8-4AE6-9284-63F9E639BE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65371" y="6796315"/>
            <a:ext cx="1362075" cy="10953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0FA69930-8C0E-49A5-888D-33F637062D26}"/>
              </a:ext>
            </a:extLst>
          </p:cNvPr>
          <p:cNvSpPr txBox="1"/>
          <p:nvPr/>
        </p:nvSpPr>
        <p:spPr>
          <a:xfrm rot="10800000" flipV="1">
            <a:off x="3174376" y="6344687"/>
            <a:ext cx="2664296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業者ごとに区分された台帳</a:t>
            </a: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29567873-B3CE-4FDD-B931-6BDEB871E18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97005" y="6652465"/>
            <a:ext cx="3179719" cy="180574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24030349-DCF8-4B05-ADBF-E330BBA4245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5371" t="39763" r="73397" b="31893"/>
          <a:stretch/>
        </p:blipFill>
        <p:spPr>
          <a:xfrm>
            <a:off x="4581128" y="4435630"/>
            <a:ext cx="1475833" cy="1216490"/>
          </a:xfrm>
          <a:prstGeom prst="rect">
            <a:avLst/>
          </a:prstGeom>
        </p:spPr>
      </p:pic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AADFFB7-B79C-4263-8E00-AF21CE570A2E}"/>
              </a:ext>
            </a:extLst>
          </p:cNvPr>
          <p:cNvSpPr txBox="1"/>
          <p:nvPr/>
        </p:nvSpPr>
        <p:spPr>
          <a:xfrm>
            <a:off x="476672" y="3328119"/>
            <a:ext cx="2736304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【</a:t>
            </a:r>
            <a:r>
              <a:rPr kumimoji="1"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記載</a:t>
            </a:r>
            <a:r>
              <a:rPr kumimoji="1" lang="en-US" altLang="ja-JP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】</a:t>
            </a:r>
            <a:r>
              <a:rPr kumimoji="1"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飼養衛生管理責任者名</a:t>
            </a:r>
          </a:p>
        </p:txBody>
      </p:sp>
    </p:spTree>
    <p:extLst>
      <p:ext uri="{BB962C8B-B14F-4D97-AF65-F5344CB8AC3E}">
        <p14:creationId xmlns:p14="http://schemas.microsoft.com/office/powerpoint/2010/main" val="7454891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/>
          <p:nvPr/>
        </p:nvSpPr>
        <p:spPr>
          <a:xfrm>
            <a:off x="0" y="107720"/>
            <a:ext cx="6597352" cy="484661"/>
          </a:xfrm>
          <a:prstGeom prst="rect">
            <a:avLst/>
          </a:prstGeom>
          <a:noFill/>
        </p:spPr>
        <p:txBody>
          <a:bodyPr wrap="square" lIns="114215" tIns="57107" rIns="114215" bIns="57107" rtlCol="0" anchor="ctr">
            <a:spAutoFit/>
          </a:bodyPr>
          <a:lstStyle/>
          <a:p>
            <a:r>
              <a:rPr lang="ja-JP" altLang="en-US" sz="2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車両退場時の動作フロー</a:t>
            </a:r>
            <a:endParaRPr lang="en-US" altLang="ja-JP" sz="2400" b="1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Meiryo UI" panose="020B0604030504040204" pitchFamily="50" charset="-128"/>
            </a:endParaRPr>
          </a:p>
        </p:txBody>
      </p:sp>
      <p:sp>
        <p:nvSpPr>
          <p:cNvPr id="14" name="角丸四角形 13"/>
          <p:cNvSpPr/>
          <p:nvPr/>
        </p:nvSpPr>
        <p:spPr>
          <a:xfrm>
            <a:off x="67591" y="752084"/>
            <a:ext cx="6712209" cy="6916260"/>
          </a:xfrm>
          <a:prstGeom prst="roundRect">
            <a:avLst>
              <a:gd name="adj" fmla="val 5843"/>
            </a:avLst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marL="342900" indent="-342900">
              <a:buFont typeface="+mj-ea"/>
              <a:buAutoNum type="circleNumDbPlain"/>
            </a:pPr>
            <a:r>
              <a:rPr lang="ja-JP" altLang="en-US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農場専用のフロアマットは、消毒場所に備付けのポリバケツに入れる。</a:t>
            </a:r>
            <a:endParaRPr lang="en-US" altLang="ja-JP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Meiryo UI" panose="020B0604030504040204" pitchFamily="50" charset="-128"/>
            </a:endParaRPr>
          </a:p>
          <a:p>
            <a:endParaRPr lang="en-US" altLang="ja-JP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Meiryo UI" panose="020B0604030504040204" pitchFamily="50" charset="-128"/>
            </a:endParaRPr>
          </a:p>
          <a:p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Meiryo UI" panose="020B0604030504040204" pitchFamily="50" charset="-128"/>
            </a:endParaRPr>
          </a:p>
          <a:p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Meiryo UI" panose="020B0604030504040204" pitchFamily="50" charset="-128"/>
            </a:endParaRPr>
          </a:p>
          <a:p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Meiryo UI" panose="020B0604030504040204" pitchFamily="50" charset="-128"/>
            </a:endParaRPr>
          </a:p>
          <a:p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Meiryo UI" panose="020B0604030504040204" pitchFamily="50" charset="-128"/>
            </a:endParaRPr>
          </a:p>
          <a:p>
            <a:pPr marL="342900" indent="-342900">
              <a:buFont typeface="+mj-ea"/>
              <a:buAutoNum type="circleNumDbPlain" startAt="2"/>
            </a:pP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消毒場所で車両を消毒する。</a:t>
            </a:r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Meiryo UI" panose="020B0604030504040204" pitchFamily="50" charset="-128"/>
            </a:endParaRPr>
          </a:p>
          <a:p>
            <a:pPr marL="342900" indent="-342900">
              <a:buFont typeface="+mj-ea"/>
              <a:buAutoNum type="circleNumDbPlain" startAt="2"/>
            </a:pPr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Meiryo UI" panose="020B0604030504040204" pitchFamily="50" charset="-128"/>
            </a:endParaRPr>
          </a:p>
          <a:p>
            <a:pPr marL="342900" indent="-342900">
              <a:buFont typeface="+mj-ea"/>
              <a:buAutoNum type="circleNumDbPlain" startAt="2"/>
            </a:pP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専用の衣服・靴を脱ぎ、消毒場所に備付けのポリバケツに入れる。</a:t>
            </a:r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Meiryo UI" panose="020B0604030504040204" pitchFamily="50" charset="-128"/>
            </a:endParaRPr>
          </a:p>
          <a:p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Meiryo UI" panose="020B0604030504040204" pitchFamily="50" charset="-128"/>
            </a:endParaRPr>
          </a:p>
          <a:p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Meiryo UI" panose="020B0604030504040204" pitchFamily="50" charset="-128"/>
            </a:endParaRPr>
          </a:p>
          <a:p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Meiryo UI" panose="020B0604030504040204" pitchFamily="50" charset="-128"/>
            </a:endParaRPr>
          </a:p>
          <a:p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Meiryo UI" panose="020B0604030504040204" pitchFamily="50" charset="-128"/>
            </a:endParaRPr>
          </a:p>
          <a:p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Meiryo UI" panose="020B0604030504040204" pitchFamily="50" charset="-128"/>
            </a:endParaRPr>
          </a:p>
          <a:p>
            <a:pPr marL="342900" indent="-342900">
              <a:buFont typeface="+mj-ea"/>
              <a:buAutoNum type="circleNumDbPlain" startAt="4"/>
            </a:pP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手袋を脱ぎ、消毒場所に設置してあるゴミ箱に捨てる。</a:t>
            </a:r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Meiryo UI" panose="020B0604030504040204" pitchFamily="50" charset="-128"/>
            </a:endParaRPr>
          </a:p>
          <a:p>
            <a:pPr marL="342900" indent="-342900">
              <a:buFont typeface="+mj-ea"/>
              <a:buAutoNum type="circleNumDbPlain" startAt="4"/>
            </a:pPr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Meiryo UI" panose="020B0604030504040204" pitchFamily="50" charset="-128"/>
            </a:endParaRPr>
          </a:p>
          <a:p>
            <a:pPr marL="342900" indent="-342900">
              <a:buFont typeface="+mj-ea"/>
              <a:buAutoNum type="circleNumDbPlain" startAt="4"/>
            </a:pP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手指を洗浄・消毒する。</a:t>
            </a:r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Meiryo UI" panose="020B0604030504040204" pitchFamily="50" charset="-128"/>
            </a:endParaRPr>
          </a:p>
          <a:p>
            <a:pPr marL="342900" indent="-342900">
              <a:buFont typeface="+mj-ea"/>
              <a:buAutoNum type="circleNumDbPlain" startAt="4"/>
            </a:pPr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Meiryo UI" panose="020B0604030504040204" pitchFamily="50" charset="-128"/>
            </a:endParaRPr>
          </a:p>
          <a:p>
            <a:pPr marL="342900" indent="-342900">
              <a:buFont typeface="+mj-ea"/>
              <a:buAutoNum type="circleNumDbPlain" startAt="4"/>
            </a:pP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台帳に退場時刻を記帳する。</a:t>
            </a:r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Meiryo UI" panose="020B0604030504040204" pitchFamily="50" charset="-128"/>
            </a:endParaRPr>
          </a:p>
          <a:p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　</a:t>
            </a:r>
            <a:endParaRPr lang="en-US" altLang="ja-JP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Meiryo UI" panose="020B0604030504040204" pitchFamily="50" charset="-128"/>
            </a:endParaRPr>
          </a:p>
          <a:p>
            <a:pPr marL="468000" indent="-285750">
              <a:lnSpc>
                <a:spcPts val="2100"/>
              </a:lnSpc>
              <a:buFont typeface="HG丸ｺﾞｼｯｸM-PRO" panose="020F0600000000000000" pitchFamily="50" charset="-128"/>
              <a:buChar char="※"/>
            </a:pPr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車両の消毒方法、衣服・靴の脱衣方法及び手指の洗浄・消毒方法は、添付の作業手順による。</a:t>
            </a:r>
            <a:endParaRPr lang="en-US" altLang="ja-JP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Meiryo UI" panose="020B0604030504040204" pitchFamily="50" charset="-128"/>
            </a:endParaRPr>
          </a:p>
          <a:p>
            <a:pPr marL="468000" indent="-285750">
              <a:lnSpc>
                <a:spcPts val="2100"/>
              </a:lnSpc>
              <a:buFont typeface="HG丸ｺﾞｼｯｸM-PRO" panose="020F0600000000000000" pitchFamily="50" charset="-128"/>
              <a:buChar char="※"/>
            </a:pPr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　　　　　　　　　　　　　　　　は、</a:t>
            </a:r>
            <a:r>
              <a:rPr lang="ja-JP" altLang="en-US" sz="14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毎日</a:t>
            </a:r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記録の状況を確認し、不備があれば直ちに改善する。</a:t>
            </a:r>
            <a:endParaRPr lang="en-US" altLang="ja-JP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Meiryo UI" panose="020B0604030504040204" pitchFamily="50" charset="-128"/>
            </a:endParaRPr>
          </a:p>
          <a:p>
            <a:endParaRPr lang="en-US" altLang="ja-JP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Meiryo UI" panose="020B0604030504040204" pitchFamily="50" charset="-128"/>
            </a:endParaRPr>
          </a:p>
          <a:p>
            <a:endParaRPr lang="ja-JP" altLang="en-US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Meiryo UI" panose="020B0604030504040204" pitchFamily="50" charset="-128"/>
            </a:endParaRPr>
          </a:p>
          <a:p>
            <a:endParaRPr lang="en-US" altLang="ja-JP" sz="1900" dirty="0">
              <a:latin typeface="+mn-ea"/>
              <a:cs typeface="Meiryo UI" panose="020B0604030504040204" pitchFamily="50" charset="-128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C6A9CA4F-E1EB-4B75-A73A-13A198981E93}"/>
              </a:ext>
            </a:extLst>
          </p:cNvPr>
          <p:cNvSpPr txBox="1"/>
          <p:nvPr/>
        </p:nvSpPr>
        <p:spPr>
          <a:xfrm>
            <a:off x="1540333" y="3612078"/>
            <a:ext cx="1008112" cy="2395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衣服・靴回収用</a:t>
            </a: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16B2796D-6CB7-49C3-8AB6-2295A1AE3248}"/>
              </a:ext>
            </a:extLst>
          </p:cNvPr>
          <p:cNvSpPr/>
          <p:nvPr/>
        </p:nvSpPr>
        <p:spPr>
          <a:xfrm>
            <a:off x="130447" y="7722156"/>
            <a:ext cx="6695537" cy="1190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867" dirty="0">
                <a:latin typeface="+mn-ea"/>
              </a:rPr>
              <a:t>　　　　　　　　　　　　</a:t>
            </a: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　　　　　　　　　　　に使用済の衣服・靴・フロアマットをポリバケツから取り出し、水洗いする。ポリバケツは新しい水に入れ換え、消毒薬を入れて元の場所に戻す（　　　　　　　　　　　　</a:t>
            </a:r>
            <a:r>
              <a:rPr lang="ja-JP" altLang="en-US" sz="1867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   ）。</a:t>
            </a:r>
            <a:endParaRPr lang="en-US" altLang="ja-JP" sz="1867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D5CFB1F0-9400-4BE6-BA53-B2FC304B663D}"/>
              </a:ext>
            </a:extLst>
          </p:cNvPr>
          <p:cNvSpPr txBox="1"/>
          <p:nvPr/>
        </p:nvSpPr>
        <p:spPr>
          <a:xfrm>
            <a:off x="340216" y="7732229"/>
            <a:ext cx="1648624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【</a:t>
            </a:r>
            <a:r>
              <a:rPr kumimoji="1"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記載</a:t>
            </a:r>
            <a:r>
              <a:rPr kumimoji="1" lang="en-US" altLang="ja-JP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】</a:t>
            </a:r>
            <a:r>
              <a:rPr kumimoji="1"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従事者名</a:t>
            </a: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949058F3-D4D4-402C-BC69-C15A5914AC3E}"/>
              </a:ext>
            </a:extLst>
          </p:cNvPr>
          <p:cNvSpPr txBox="1"/>
          <p:nvPr/>
        </p:nvSpPr>
        <p:spPr>
          <a:xfrm>
            <a:off x="878641" y="8595417"/>
            <a:ext cx="2982407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【</a:t>
            </a:r>
            <a:r>
              <a:rPr kumimoji="1"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記載</a:t>
            </a:r>
            <a:r>
              <a:rPr kumimoji="1" lang="en-US" altLang="ja-JP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】</a:t>
            </a:r>
            <a:r>
              <a:rPr kumimoji="1"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逆性石けん</a:t>
            </a:r>
            <a:r>
              <a:rPr kumimoji="1" lang="en-US" altLang="ja-JP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500</a:t>
            </a:r>
            <a:r>
              <a:rPr kumimoji="1"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倍　　等</a:t>
            </a: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0EEF7B28-4A50-4BC6-AE88-961ACACD4EBA}"/>
              </a:ext>
            </a:extLst>
          </p:cNvPr>
          <p:cNvSpPr txBox="1"/>
          <p:nvPr/>
        </p:nvSpPr>
        <p:spPr>
          <a:xfrm>
            <a:off x="1343144" y="1490156"/>
            <a:ext cx="1226777" cy="2308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フロアマット回収用</a:t>
            </a: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DE2D0CB0-D607-4AB3-9EFB-A6CF571F8402}"/>
              </a:ext>
            </a:extLst>
          </p:cNvPr>
          <p:cNvSpPr txBox="1"/>
          <p:nvPr/>
        </p:nvSpPr>
        <p:spPr>
          <a:xfrm>
            <a:off x="6165304" y="8757000"/>
            <a:ext cx="620688" cy="3539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4-3</a:t>
            </a:r>
            <a:endParaRPr kumimoji="1" lang="ja-JP" altLang="en-US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6DDB9221-58FB-4D62-81FB-7BDB79215F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6792" y="1763688"/>
            <a:ext cx="895159" cy="96386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317EB75F-C7DF-4E4A-BDD9-1D9C1DEF40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6036" y="3887894"/>
            <a:ext cx="876705" cy="94399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B2A14071-7250-4547-BB65-831E070419CD}"/>
              </a:ext>
            </a:extLst>
          </p:cNvPr>
          <p:cNvSpPr txBox="1"/>
          <p:nvPr/>
        </p:nvSpPr>
        <p:spPr>
          <a:xfrm>
            <a:off x="2420888" y="7740352"/>
            <a:ext cx="2232248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【</a:t>
            </a:r>
            <a:r>
              <a:rPr kumimoji="1"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記載</a:t>
            </a:r>
            <a:r>
              <a:rPr kumimoji="1" lang="en-US" altLang="ja-JP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】</a:t>
            </a:r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毎週水曜日　等</a:t>
            </a:r>
            <a:endParaRPr kumimoji="1" lang="ja-JP" altLang="en-US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912048E7-DDAB-4F4D-8345-DD8200012E78}"/>
              </a:ext>
            </a:extLst>
          </p:cNvPr>
          <p:cNvSpPr txBox="1"/>
          <p:nvPr/>
        </p:nvSpPr>
        <p:spPr>
          <a:xfrm>
            <a:off x="764704" y="7072535"/>
            <a:ext cx="2736304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【</a:t>
            </a:r>
            <a:r>
              <a:rPr kumimoji="1"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記載</a:t>
            </a:r>
            <a:r>
              <a:rPr kumimoji="1" lang="en-US" altLang="ja-JP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】</a:t>
            </a:r>
            <a:r>
              <a:rPr kumimoji="1"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飼養衛生管理責任者名</a:t>
            </a:r>
          </a:p>
        </p:txBody>
      </p:sp>
    </p:spTree>
    <p:extLst>
      <p:ext uri="{BB962C8B-B14F-4D97-AF65-F5344CB8AC3E}">
        <p14:creationId xmlns:p14="http://schemas.microsoft.com/office/powerpoint/2010/main" val="1277826773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7818</TotalTime>
  <Words>795</Words>
  <Application>Microsoft Office PowerPoint</Application>
  <PresentationFormat>画面に合わせる (4:3)</PresentationFormat>
  <Paragraphs>96</Paragraphs>
  <Slides>4</Slides>
  <Notes>4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9" baseType="lpstr">
      <vt:lpstr>HG丸ｺﾞｼｯｸM-PRO</vt:lpstr>
      <vt:lpstr>ＭＳ Ｐゴシック</vt:lpstr>
      <vt:lpstr>Arial</vt:lpstr>
      <vt:lpstr>Calibri</vt:lpstr>
      <vt:lpstr>Blank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岩永 俊一</dc:creator>
  <cp:lastModifiedBy>藤岡 芳幸</cp:lastModifiedBy>
  <cp:revision>16</cp:revision>
  <cp:lastPrinted>2021-02-18T07:47:28Z</cp:lastPrinted>
  <dcterms:created xsi:type="dcterms:W3CDTF">2018-07-17T05:28:53Z</dcterms:created>
  <dcterms:modified xsi:type="dcterms:W3CDTF">2021-02-18T07:47:29Z</dcterms:modified>
</cp:coreProperties>
</file>