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6858000" cy="9144000" type="screen4x3"/>
  <p:notesSz cx="6807200" cy="9939338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3450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7" tIns="46113" rIns="92227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27" tIns="46113" rIns="92227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5013" y="744538"/>
            <a:ext cx="27971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A2BD6-3A33-455F-9D55-A070642044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18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05AF815-C4EA-479E-95A6-7D33039A4DB8}"/>
              </a:ext>
            </a:extLst>
          </p:cNvPr>
          <p:cNvSpPr txBox="1"/>
          <p:nvPr/>
        </p:nvSpPr>
        <p:spPr>
          <a:xfrm>
            <a:off x="190094" y="151653"/>
            <a:ext cx="5974293" cy="484661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共同利用施設利用時の対策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D8ABA9-62AE-4F9D-B3EE-492FF4FF2CF8}"/>
              </a:ext>
            </a:extLst>
          </p:cNvPr>
          <p:cNvSpPr txBox="1"/>
          <p:nvPr/>
        </p:nvSpPr>
        <p:spPr>
          <a:xfrm>
            <a:off x="6165304" y="8733245"/>
            <a:ext cx="654901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5-1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E142CAB-79C6-4693-9B9C-CC49F5CD8F11}"/>
              </a:ext>
            </a:extLst>
          </p:cNvPr>
          <p:cNvSpPr/>
          <p:nvPr/>
        </p:nvSpPr>
        <p:spPr>
          <a:xfrm>
            <a:off x="66385" y="1204288"/>
            <a:ext cx="6674983" cy="7746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施設内は、多数の農場が集まるので、交差汚染が起きないように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衛生対策を徹底しなければならない。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施設に入場の際は、車両の消毒を行うこと。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車両から施設内に降り立つ前に、車内で専用の作業着（雨合羽等）、長靴等を着用すること。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豚の荷降ろしが終了したら、衣類・長靴を十分洗浄のうえ、消毒を行なうこと。手指の消毒も行うこと。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車両洗浄場に車両を移動する際、運転席に乗り込む前に、衣服・長靴を脱ぎ、車内への汚染を防止するため、ビニール袋に入れて車内に収容すること。乗り込む際には、手指の消毒を行うこと。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車両洗浄場では、車両の荷台、足回り、全体、車内フロアマットを入念に洗浄・消毒すること。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退場時に、車内に乗り込む際に、消毒薬を入れたハンディスプレーで、衣服・手指・靴底・運転席を消毒すること。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自農場に戻ったら、入口で車両の消毒を行うこと。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フロアマットや運転席も消毒すること。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出荷時に着用した専用衣服や長靴は、ビニール袋から取り出し、直ちに洗浄・消毒を行うこと。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6240376-42D9-40E7-B334-5CB9F93C9AE4}"/>
              </a:ext>
            </a:extLst>
          </p:cNvPr>
          <p:cNvSpPr/>
          <p:nvPr/>
        </p:nvSpPr>
        <p:spPr>
          <a:xfrm>
            <a:off x="117790" y="7452320"/>
            <a:ext cx="6622419" cy="975523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車内には、消毒薬を容れたハンディースプレーを常備すること。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交差汚染がないよう、衣服等の着脱時や車両の乗降時は細心の注意を払うこと。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2ADF240-5DF0-4374-A4AA-768FCBCC5E12}"/>
              </a:ext>
            </a:extLst>
          </p:cNvPr>
          <p:cNvSpPr txBox="1"/>
          <p:nvPr/>
        </p:nvSpPr>
        <p:spPr>
          <a:xfrm>
            <a:off x="217341" y="819524"/>
            <a:ext cx="6386840" cy="31810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7" b="1" u="sng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と畜場</a:t>
            </a:r>
          </a:p>
        </p:txBody>
      </p:sp>
    </p:spTree>
    <p:extLst>
      <p:ext uri="{BB962C8B-B14F-4D97-AF65-F5344CB8AC3E}">
        <p14:creationId xmlns:p14="http://schemas.microsoft.com/office/powerpoint/2010/main" val="257801506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7929</TotalTime>
  <Words>294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藤岡 芳幸</cp:lastModifiedBy>
  <cp:revision>23</cp:revision>
  <cp:lastPrinted>2021-02-18T07:48:35Z</cp:lastPrinted>
  <dcterms:created xsi:type="dcterms:W3CDTF">2018-07-17T05:28:53Z</dcterms:created>
  <dcterms:modified xsi:type="dcterms:W3CDTF">2021-02-18T07:49:19Z</dcterms:modified>
</cp:coreProperties>
</file>