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6" r:id="rId2"/>
  </p:sldIdLst>
  <p:sldSz cx="6858000" cy="9144000" type="screen4x3"/>
  <p:notesSz cx="6807200" cy="9939338"/>
  <p:defaultTextStyle>
    <a:defPPr>
      <a:defRPr lang="ja-JP"/>
    </a:defPPr>
    <a:lvl1pPr marL="0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1pPr>
    <a:lvl2pPr marL="428305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2pPr>
    <a:lvl3pPr marL="856610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3pPr>
    <a:lvl4pPr marL="1284915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4pPr>
    <a:lvl5pPr marL="1713220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5pPr>
    <a:lvl6pPr marL="2141525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6pPr>
    <a:lvl7pPr marL="2569830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7pPr>
    <a:lvl8pPr marL="2998135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8pPr>
    <a:lvl9pPr marL="3426440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三宅　秀隆" initials="三宅　秀隆" lastIdx="1" clrIdx="0">
    <p:extLst>
      <p:ext uri="{19B8F6BF-5375-455C-9EA6-DF929625EA0E}">
        <p15:presenceInfo xmlns:p15="http://schemas.microsoft.com/office/powerpoint/2012/main" userId="S::hidetaka_miyake460@maff.go.jp::a2587125-3f3b-45ae-bb8d-3e0abf637da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666" autoAdjust="0"/>
    <p:restoredTop sz="92083" autoAdjust="0"/>
  </p:normalViewPr>
  <p:slideViewPr>
    <p:cSldViewPr>
      <p:cViewPr varScale="1">
        <p:scale>
          <a:sx n="79" d="100"/>
          <a:sy n="79" d="100"/>
        </p:scale>
        <p:origin x="726" y="9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52" d="100"/>
          <a:sy n="52" d="100"/>
        </p:scale>
        <p:origin x="-2892" y="-102"/>
      </p:cViewPr>
      <p:guideLst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9786" cy="496967"/>
          </a:xfrm>
          <a:prstGeom prst="rect">
            <a:avLst/>
          </a:prstGeom>
        </p:spPr>
        <p:txBody>
          <a:bodyPr vert="horz" lIns="92227" tIns="46113" rIns="92227" bIns="461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0"/>
            <a:ext cx="2949786" cy="496967"/>
          </a:xfrm>
          <a:prstGeom prst="rect">
            <a:avLst/>
          </a:prstGeom>
        </p:spPr>
        <p:txBody>
          <a:bodyPr vert="horz" lIns="92227" tIns="46113" rIns="92227" bIns="46113" rtlCol="0"/>
          <a:lstStyle>
            <a:lvl1pPr algn="r">
              <a:defRPr sz="1200"/>
            </a:lvl1pPr>
          </a:lstStyle>
          <a:p>
            <a:fld id="{3ED6EF41-D272-4925-8C27-870F13DD05DC}" type="datetimeFigureOut">
              <a:rPr kumimoji="1" lang="ja-JP" altLang="en-US" smtClean="0"/>
              <a:t>2021/7/1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05013" y="744538"/>
            <a:ext cx="2797175" cy="3729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27" tIns="46113" rIns="92227" bIns="4611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21187"/>
            <a:ext cx="5445760" cy="4472702"/>
          </a:xfrm>
          <a:prstGeom prst="rect">
            <a:avLst/>
          </a:prstGeom>
        </p:spPr>
        <p:txBody>
          <a:bodyPr vert="horz" lIns="92227" tIns="46113" rIns="92227" bIns="4611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9440647"/>
            <a:ext cx="2949786" cy="496967"/>
          </a:xfrm>
          <a:prstGeom prst="rect">
            <a:avLst/>
          </a:prstGeom>
        </p:spPr>
        <p:txBody>
          <a:bodyPr vert="horz" lIns="92227" tIns="46113" rIns="92227" bIns="461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6" cy="496967"/>
          </a:xfrm>
          <a:prstGeom prst="rect">
            <a:avLst/>
          </a:prstGeom>
        </p:spPr>
        <p:txBody>
          <a:bodyPr vert="horz" lIns="92227" tIns="46113" rIns="92227" bIns="46113" rtlCol="0" anchor="b"/>
          <a:lstStyle>
            <a:lvl1pPr algn="r">
              <a:defRPr sz="1200"/>
            </a:lvl1pPr>
          </a:lstStyle>
          <a:p>
            <a:fld id="{EB1A2BD6-3A33-455F-9D55-A070642044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2025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1pPr>
    <a:lvl2pPr marL="428305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2pPr>
    <a:lvl3pPr marL="856610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3pPr>
    <a:lvl4pPr marL="1284915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4pPr>
    <a:lvl5pPr marL="1713220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5pPr>
    <a:lvl6pPr marL="2141525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6pPr>
    <a:lvl7pPr marL="2569830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7pPr>
    <a:lvl8pPr marL="2998135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8pPr>
    <a:lvl9pPr marL="3426440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005013" y="744538"/>
            <a:ext cx="2797175" cy="372903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1A2BD6-3A33-455F-9D55-A0706420444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78544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線コネクタ 1"/>
          <p:cNvCxnSpPr/>
          <p:nvPr userDrawn="1"/>
        </p:nvCxnSpPr>
        <p:spPr>
          <a:xfrm>
            <a:off x="0" y="702009"/>
            <a:ext cx="6853847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lIns="85661" tIns="42830" rIns="85661" bIns="42830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2133604"/>
            <a:ext cx="6172200" cy="6034617"/>
          </a:xfrm>
          <a:prstGeom prst="rect">
            <a:avLst/>
          </a:prstGeom>
        </p:spPr>
        <p:txBody>
          <a:bodyPr vert="eaVert" lIns="85661" tIns="42830" rIns="85661" bIns="4283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8"/>
            <a:ext cx="1543050" cy="7802033"/>
          </a:xfrm>
          <a:prstGeom prst="rect">
            <a:avLst/>
          </a:prstGeom>
        </p:spPr>
        <p:txBody>
          <a:bodyPr vert="eaVert" lIns="85661" tIns="42830" rIns="85661" bIns="42830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66188"/>
            <a:ext cx="4514850" cy="7802033"/>
          </a:xfrm>
          <a:prstGeom prst="rect">
            <a:avLst/>
          </a:prstGeom>
        </p:spPr>
        <p:txBody>
          <a:bodyPr vert="eaVert" lIns="85661" tIns="42830" rIns="85661" bIns="4283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lIns="85661" tIns="42830" rIns="85661" bIns="42830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42900" y="2133604"/>
            <a:ext cx="6172200" cy="6034617"/>
          </a:xfrm>
          <a:prstGeom prst="rect">
            <a:avLst/>
          </a:prstGeom>
        </p:spPr>
        <p:txBody>
          <a:bodyPr lIns="85661" tIns="42830" rIns="85661" bIns="4283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4" y="5875870"/>
            <a:ext cx="5829300" cy="1816100"/>
          </a:xfrm>
          <a:prstGeom prst="rect">
            <a:avLst/>
          </a:prstGeom>
        </p:spPr>
        <p:txBody>
          <a:bodyPr lIns="85661" tIns="42830" rIns="85661" bIns="42830" anchor="t"/>
          <a:lstStyle>
            <a:lvl1pPr algn="l">
              <a:defRPr sz="4933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4" y="3875619"/>
            <a:ext cx="5829300" cy="2000248"/>
          </a:xfrm>
          <a:prstGeom prst="rect">
            <a:avLst/>
          </a:prstGeom>
        </p:spPr>
        <p:txBody>
          <a:bodyPr lIns="85661" tIns="42830" rIns="85661" bIns="42830" anchor="b"/>
          <a:lstStyle>
            <a:lvl1pPr marL="0" indent="0">
              <a:buNone/>
              <a:defRPr sz="2533">
                <a:solidFill>
                  <a:schemeClr val="tx1">
                    <a:tint val="75000"/>
                  </a:schemeClr>
                </a:solidFill>
              </a:defRPr>
            </a:lvl1pPr>
            <a:lvl2pPr marL="571059" indent="0">
              <a:buNone/>
              <a:defRPr sz="2267">
                <a:solidFill>
                  <a:schemeClr val="tx1">
                    <a:tint val="75000"/>
                  </a:schemeClr>
                </a:solidFill>
              </a:defRPr>
            </a:lvl2pPr>
            <a:lvl3pPr marL="114211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3pPr>
            <a:lvl4pPr marL="1713177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4pPr>
            <a:lvl5pPr marL="2284236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5pPr>
            <a:lvl6pPr marL="2855295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6pPr>
            <a:lvl7pPr marL="3426354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7pPr>
            <a:lvl8pPr marL="3997413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8pPr>
            <a:lvl9pPr marL="4568472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lIns="85661" tIns="42830" rIns="85661" bIns="42830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133604"/>
            <a:ext cx="3028950" cy="6034617"/>
          </a:xfrm>
          <a:prstGeom prst="rect">
            <a:avLst/>
          </a:prstGeom>
        </p:spPr>
        <p:txBody>
          <a:bodyPr lIns="85661" tIns="42830" rIns="85661" bIns="42830"/>
          <a:lstStyle>
            <a:lvl1pPr>
              <a:defRPr sz="3467"/>
            </a:lvl1pPr>
            <a:lvl2pPr>
              <a:defRPr sz="2933"/>
            </a:lvl2pPr>
            <a:lvl3pPr>
              <a:defRPr sz="2533"/>
            </a:lvl3pPr>
            <a:lvl4pPr>
              <a:defRPr sz="2267"/>
            </a:lvl4pPr>
            <a:lvl5pPr>
              <a:defRPr sz="2267"/>
            </a:lvl5pPr>
            <a:lvl6pPr>
              <a:defRPr sz="2267"/>
            </a:lvl6pPr>
            <a:lvl7pPr>
              <a:defRPr sz="2267"/>
            </a:lvl7pPr>
            <a:lvl8pPr>
              <a:defRPr sz="2267"/>
            </a:lvl8pPr>
            <a:lvl9pPr>
              <a:defRPr sz="226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133604"/>
            <a:ext cx="3028950" cy="6034617"/>
          </a:xfrm>
          <a:prstGeom prst="rect">
            <a:avLst/>
          </a:prstGeom>
        </p:spPr>
        <p:txBody>
          <a:bodyPr lIns="85661" tIns="42830" rIns="85661" bIns="42830"/>
          <a:lstStyle>
            <a:lvl1pPr>
              <a:defRPr sz="3467"/>
            </a:lvl1pPr>
            <a:lvl2pPr>
              <a:defRPr sz="2933"/>
            </a:lvl2pPr>
            <a:lvl3pPr>
              <a:defRPr sz="2533"/>
            </a:lvl3pPr>
            <a:lvl4pPr>
              <a:defRPr sz="2267"/>
            </a:lvl4pPr>
            <a:lvl5pPr>
              <a:defRPr sz="2267"/>
            </a:lvl5pPr>
            <a:lvl6pPr>
              <a:defRPr sz="2267"/>
            </a:lvl6pPr>
            <a:lvl7pPr>
              <a:defRPr sz="2267"/>
            </a:lvl7pPr>
            <a:lvl8pPr>
              <a:defRPr sz="2267"/>
            </a:lvl8pPr>
            <a:lvl9pPr>
              <a:defRPr sz="226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lIns="85661" tIns="42830" rIns="85661" bIns="42830"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1" y="2046819"/>
            <a:ext cx="3030141" cy="853016"/>
          </a:xfrm>
          <a:prstGeom prst="rect">
            <a:avLst/>
          </a:prstGeom>
        </p:spPr>
        <p:txBody>
          <a:bodyPr lIns="85661" tIns="42830" rIns="85661" bIns="42830" anchor="b"/>
          <a:lstStyle>
            <a:lvl1pPr marL="0" indent="0">
              <a:buNone/>
              <a:defRPr sz="2933" b="1"/>
            </a:lvl1pPr>
            <a:lvl2pPr marL="571059" indent="0">
              <a:buNone/>
              <a:defRPr sz="2533" b="1"/>
            </a:lvl2pPr>
            <a:lvl3pPr marL="1142118" indent="0">
              <a:buNone/>
              <a:defRPr sz="2267" b="1"/>
            </a:lvl3pPr>
            <a:lvl4pPr marL="1713177" indent="0">
              <a:buNone/>
              <a:defRPr sz="2000" b="1"/>
            </a:lvl4pPr>
            <a:lvl5pPr marL="2284236" indent="0">
              <a:buNone/>
              <a:defRPr sz="2000" b="1"/>
            </a:lvl5pPr>
            <a:lvl6pPr marL="2855295" indent="0">
              <a:buNone/>
              <a:defRPr sz="2000" b="1"/>
            </a:lvl6pPr>
            <a:lvl7pPr marL="3426354" indent="0">
              <a:buNone/>
              <a:defRPr sz="2000" b="1"/>
            </a:lvl7pPr>
            <a:lvl8pPr marL="3997413" indent="0">
              <a:buNone/>
              <a:defRPr sz="2000" b="1"/>
            </a:lvl8pPr>
            <a:lvl9pPr marL="4568472" indent="0">
              <a:buNone/>
              <a:defRPr sz="20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1" y="2899835"/>
            <a:ext cx="3030141" cy="5268384"/>
          </a:xfrm>
          <a:prstGeom prst="rect">
            <a:avLst/>
          </a:prstGeom>
        </p:spPr>
        <p:txBody>
          <a:bodyPr lIns="85661" tIns="42830" rIns="85661" bIns="42830"/>
          <a:lstStyle>
            <a:lvl1pPr>
              <a:defRPr sz="2933"/>
            </a:lvl1pPr>
            <a:lvl2pPr>
              <a:defRPr sz="2533"/>
            </a:lvl2pPr>
            <a:lvl3pPr>
              <a:defRPr sz="2267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71" y="2046819"/>
            <a:ext cx="3031331" cy="853016"/>
          </a:xfrm>
          <a:prstGeom prst="rect">
            <a:avLst/>
          </a:prstGeom>
        </p:spPr>
        <p:txBody>
          <a:bodyPr lIns="85661" tIns="42830" rIns="85661" bIns="42830" anchor="b"/>
          <a:lstStyle>
            <a:lvl1pPr marL="0" indent="0">
              <a:buNone/>
              <a:defRPr sz="2933" b="1"/>
            </a:lvl1pPr>
            <a:lvl2pPr marL="571059" indent="0">
              <a:buNone/>
              <a:defRPr sz="2533" b="1"/>
            </a:lvl2pPr>
            <a:lvl3pPr marL="1142118" indent="0">
              <a:buNone/>
              <a:defRPr sz="2267" b="1"/>
            </a:lvl3pPr>
            <a:lvl4pPr marL="1713177" indent="0">
              <a:buNone/>
              <a:defRPr sz="2000" b="1"/>
            </a:lvl4pPr>
            <a:lvl5pPr marL="2284236" indent="0">
              <a:buNone/>
              <a:defRPr sz="2000" b="1"/>
            </a:lvl5pPr>
            <a:lvl6pPr marL="2855295" indent="0">
              <a:buNone/>
              <a:defRPr sz="2000" b="1"/>
            </a:lvl6pPr>
            <a:lvl7pPr marL="3426354" indent="0">
              <a:buNone/>
              <a:defRPr sz="2000" b="1"/>
            </a:lvl7pPr>
            <a:lvl8pPr marL="3997413" indent="0">
              <a:buNone/>
              <a:defRPr sz="2000" b="1"/>
            </a:lvl8pPr>
            <a:lvl9pPr marL="4568472" indent="0">
              <a:buNone/>
              <a:defRPr sz="20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71" y="2899835"/>
            <a:ext cx="3031331" cy="5268384"/>
          </a:xfrm>
          <a:prstGeom prst="rect">
            <a:avLst/>
          </a:prstGeom>
        </p:spPr>
        <p:txBody>
          <a:bodyPr lIns="85661" tIns="42830" rIns="85661" bIns="42830"/>
          <a:lstStyle>
            <a:lvl1pPr>
              <a:defRPr sz="2933"/>
            </a:lvl1pPr>
            <a:lvl2pPr>
              <a:defRPr sz="2533"/>
            </a:lvl2pPr>
            <a:lvl3pPr>
              <a:defRPr sz="2267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lIns="85661" tIns="42830" rIns="85661" bIns="42830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2" y="364067"/>
            <a:ext cx="2256234" cy="1549400"/>
          </a:xfrm>
          <a:prstGeom prst="rect">
            <a:avLst/>
          </a:prstGeom>
        </p:spPr>
        <p:txBody>
          <a:bodyPr lIns="85661" tIns="42830" rIns="85661" bIns="42830" anchor="b"/>
          <a:lstStyle>
            <a:lvl1pPr algn="l">
              <a:defRPr sz="2533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9" y="364070"/>
            <a:ext cx="3833812" cy="7804151"/>
          </a:xfrm>
          <a:prstGeom prst="rect">
            <a:avLst/>
          </a:prstGeom>
        </p:spPr>
        <p:txBody>
          <a:bodyPr lIns="85661" tIns="42830" rIns="85661" bIns="42830"/>
          <a:lstStyle>
            <a:lvl1pPr>
              <a:defRPr sz="4000"/>
            </a:lvl1pPr>
            <a:lvl2pPr>
              <a:defRPr sz="3467"/>
            </a:lvl2pPr>
            <a:lvl3pPr>
              <a:defRPr sz="2933"/>
            </a:lvl3pPr>
            <a:lvl4pPr>
              <a:defRPr sz="2533"/>
            </a:lvl4pPr>
            <a:lvl5pPr>
              <a:defRPr sz="2533"/>
            </a:lvl5pPr>
            <a:lvl6pPr>
              <a:defRPr sz="2533"/>
            </a:lvl6pPr>
            <a:lvl7pPr>
              <a:defRPr sz="2533"/>
            </a:lvl7pPr>
            <a:lvl8pPr>
              <a:defRPr sz="2533"/>
            </a:lvl8pPr>
            <a:lvl9pPr>
              <a:defRPr sz="253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2" y="1913470"/>
            <a:ext cx="2256234" cy="6254751"/>
          </a:xfrm>
          <a:prstGeom prst="rect">
            <a:avLst/>
          </a:prstGeom>
        </p:spPr>
        <p:txBody>
          <a:bodyPr lIns="85661" tIns="42830" rIns="85661" bIns="42830"/>
          <a:lstStyle>
            <a:lvl1pPr marL="0" indent="0">
              <a:buNone/>
              <a:defRPr sz="1733"/>
            </a:lvl1pPr>
            <a:lvl2pPr marL="571059" indent="0">
              <a:buNone/>
              <a:defRPr sz="1467"/>
            </a:lvl2pPr>
            <a:lvl3pPr marL="1142118" indent="0">
              <a:buNone/>
              <a:defRPr sz="1200"/>
            </a:lvl3pPr>
            <a:lvl4pPr marL="1713177" indent="0">
              <a:buNone/>
              <a:defRPr sz="1067"/>
            </a:lvl4pPr>
            <a:lvl5pPr marL="2284236" indent="0">
              <a:buNone/>
              <a:defRPr sz="1067"/>
            </a:lvl5pPr>
            <a:lvl6pPr marL="2855295" indent="0">
              <a:buNone/>
              <a:defRPr sz="1067"/>
            </a:lvl6pPr>
            <a:lvl7pPr marL="3426354" indent="0">
              <a:buNone/>
              <a:defRPr sz="1067"/>
            </a:lvl7pPr>
            <a:lvl8pPr marL="3997413" indent="0">
              <a:buNone/>
              <a:defRPr sz="1067"/>
            </a:lvl8pPr>
            <a:lvl9pPr marL="4568472" indent="0">
              <a:buNone/>
              <a:defRPr sz="106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799"/>
            <a:ext cx="4114800" cy="755651"/>
          </a:xfrm>
          <a:prstGeom prst="rect">
            <a:avLst/>
          </a:prstGeom>
        </p:spPr>
        <p:txBody>
          <a:bodyPr lIns="85661" tIns="42830" rIns="85661" bIns="42830" anchor="b"/>
          <a:lstStyle>
            <a:lvl1pPr algn="l">
              <a:defRPr sz="2533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  <a:prstGeom prst="rect">
            <a:avLst/>
          </a:prstGeom>
        </p:spPr>
        <p:txBody>
          <a:bodyPr lIns="85661" tIns="42830" rIns="85661" bIns="42830"/>
          <a:lstStyle>
            <a:lvl1pPr marL="0" indent="0">
              <a:buNone/>
              <a:defRPr sz="4000"/>
            </a:lvl1pPr>
            <a:lvl2pPr marL="571059" indent="0">
              <a:buNone/>
              <a:defRPr sz="3467"/>
            </a:lvl2pPr>
            <a:lvl3pPr marL="1142118" indent="0">
              <a:buNone/>
              <a:defRPr sz="2933"/>
            </a:lvl3pPr>
            <a:lvl4pPr marL="1713177" indent="0">
              <a:buNone/>
              <a:defRPr sz="2533"/>
            </a:lvl4pPr>
            <a:lvl5pPr marL="2284236" indent="0">
              <a:buNone/>
              <a:defRPr sz="2533"/>
            </a:lvl5pPr>
            <a:lvl6pPr marL="2855295" indent="0">
              <a:buNone/>
              <a:defRPr sz="2533"/>
            </a:lvl6pPr>
            <a:lvl7pPr marL="3426354" indent="0">
              <a:buNone/>
              <a:defRPr sz="2533"/>
            </a:lvl7pPr>
            <a:lvl8pPr marL="3997413" indent="0">
              <a:buNone/>
              <a:defRPr sz="2533"/>
            </a:lvl8pPr>
            <a:lvl9pPr marL="4568472" indent="0">
              <a:buNone/>
              <a:defRPr sz="2533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  <a:prstGeom prst="rect">
            <a:avLst/>
          </a:prstGeom>
        </p:spPr>
        <p:txBody>
          <a:bodyPr lIns="85661" tIns="42830" rIns="85661" bIns="42830"/>
          <a:lstStyle>
            <a:lvl1pPr marL="0" indent="0">
              <a:buNone/>
              <a:defRPr sz="1733"/>
            </a:lvl1pPr>
            <a:lvl2pPr marL="571059" indent="0">
              <a:buNone/>
              <a:defRPr sz="1467"/>
            </a:lvl2pPr>
            <a:lvl3pPr marL="1142118" indent="0">
              <a:buNone/>
              <a:defRPr sz="1200"/>
            </a:lvl3pPr>
            <a:lvl4pPr marL="1713177" indent="0">
              <a:buNone/>
              <a:defRPr sz="1067"/>
            </a:lvl4pPr>
            <a:lvl5pPr marL="2284236" indent="0">
              <a:buNone/>
              <a:defRPr sz="1067"/>
            </a:lvl5pPr>
            <a:lvl6pPr marL="2855295" indent="0">
              <a:buNone/>
              <a:defRPr sz="1067"/>
            </a:lvl6pPr>
            <a:lvl7pPr marL="3426354" indent="0">
              <a:buNone/>
              <a:defRPr sz="1067"/>
            </a:lvl7pPr>
            <a:lvl8pPr marL="3997413" indent="0">
              <a:buNone/>
              <a:defRPr sz="1067"/>
            </a:lvl8pPr>
            <a:lvl9pPr marL="4568472" indent="0">
              <a:buNone/>
              <a:defRPr sz="106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42118" rtl="0" eaLnBrk="1" latinLnBrk="0" hangingPunct="1">
        <a:spcBef>
          <a:spcPct val="0"/>
        </a:spcBef>
        <a:buNone/>
        <a:defRPr kumimoji="1" sz="54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8295" indent="-428295" algn="l" defTabSz="1142118" rtl="0" eaLnBrk="1" latinLnBrk="0" hangingPunct="1">
        <a:spcBef>
          <a:spcPct val="20000"/>
        </a:spcBef>
        <a:buFont typeface="Arial" pitchFamily="34" charset="0"/>
        <a:buChar char="•"/>
        <a:defRPr kumimoji="1"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927971" indent="-356912" algn="l" defTabSz="1142118" rtl="0" eaLnBrk="1" latinLnBrk="0" hangingPunct="1">
        <a:spcBef>
          <a:spcPct val="20000"/>
        </a:spcBef>
        <a:buFont typeface="Arial" pitchFamily="34" charset="0"/>
        <a:buChar char="–"/>
        <a:defRPr kumimoji="1" sz="3467" kern="1200">
          <a:solidFill>
            <a:schemeClr val="tx1"/>
          </a:solidFill>
          <a:latin typeface="+mn-lt"/>
          <a:ea typeface="+mn-ea"/>
          <a:cs typeface="+mn-cs"/>
        </a:defRPr>
      </a:lvl2pPr>
      <a:lvl3pPr marL="1427647" indent="-285529" algn="l" defTabSz="1142118" rtl="0" eaLnBrk="1" latinLnBrk="0" hangingPunct="1">
        <a:spcBef>
          <a:spcPct val="20000"/>
        </a:spcBef>
        <a:buFont typeface="Arial" pitchFamily="34" charset="0"/>
        <a:buChar char="•"/>
        <a:defRPr kumimoji="1" sz="2933" kern="1200">
          <a:solidFill>
            <a:schemeClr val="tx1"/>
          </a:solidFill>
          <a:latin typeface="+mn-lt"/>
          <a:ea typeface="+mn-ea"/>
          <a:cs typeface="+mn-cs"/>
        </a:defRPr>
      </a:lvl3pPr>
      <a:lvl4pPr marL="1998706" indent="-285529" algn="l" defTabSz="1142118" rtl="0" eaLnBrk="1" latinLnBrk="0" hangingPunct="1">
        <a:spcBef>
          <a:spcPct val="20000"/>
        </a:spcBef>
        <a:buFont typeface="Arial" pitchFamily="34" charset="0"/>
        <a:buChar char="–"/>
        <a:defRPr kumimoji="1" sz="2533" kern="1200">
          <a:solidFill>
            <a:schemeClr val="tx1"/>
          </a:solidFill>
          <a:latin typeface="+mn-lt"/>
          <a:ea typeface="+mn-ea"/>
          <a:cs typeface="+mn-cs"/>
        </a:defRPr>
      </a:lvl4pPr>
      <a:lvl5pPr marL="2569765" indent="-285529" algn="l" defTabSz="1142118" rtl="0" eaLnBrk="1" latinLnBrk="0" hangingPunct="1">
        <a:spcBef>
          <a:spcPct val="20000"/>
        </a:spcBef>
        <a:buFont typeface="Arial" pitchFamily="34" charset="0"/>
        <a:buChar char="»"/>
        <a:defRPr kumimoji="1" sz="2533" kern="1200">
          <a:solidFill>
            <a:schemeClr val="tx1"/>
          </a:solidFill>
          <a:latin typeface="+mn-lt"/>
          <a:ea typeface="+mn-ea"/>
          <a:cs typeface="+mn-cs"/>
        </a:defRPr>
      </a:lvl5pPr>
      <a:lvl6pPr marL="3140824" indent="-285529" algn="l" defTabSz="1142118" rtl="0" eaLnBrk="1" latinLnBrk="0" hangingPunct="1">
        <a:spcBef>
          <a:spcPct val="20000"/>
        </a:spcBef>
        <a:buFont typeface="Arial" pitchFamily="34" charset="0"/>
        <a:buChar char="•"/>
        <a:defRPr kumimoji="1" sz="2533" kern="1200">
          <a:solidFill>
            <a:schemeClr val="tx1"/>
          </a:solidFill>
          <a:latin typeface="+mn-lt"/>
          <a:ea typeface="+mn-ea"/>
          <a:cs typeface="+mn-cs"/>
        </a:defRPr>
      </a:lvl6pPr>
      <a:lvl7pPr marL="3711883" indent="-285529" algn="l" defTabSz="1142118" rtl="0" eaLnBrk="1" latinLnBrk="0" hangingPunct="1">
        <a:spcBef>
          <a:spcPct val="20000"/>
        </a:spcBef>
        <a:buFont typeface="Arial" pitchFamily="34" charset="0"/>
        <a:buChar char="•"/>
        <a:defRPr kumimoji="1" sz="2533" kern="1200">
          <a:solidFill>
            <a:schemeClr val="tx1"/>
          </a:solidFill>
          <a:latin typeface="+mn-lt"/>
          <a:ea typeface="+mn-ea"/>
          <a:cs typeface="+mn-cs"/>
        </a:defRPr>
      </a:lvl7pPr>
      <a:lvl8pPr marL="4282942" indent="-285529" algn="l" defTabSz="1142118" rtl="0" eaLnBrk="1" latinLnBrk="0" hangingPunct="1">
        <a:spcBef>
          <a:spcPct val="20000"/>
        </a:spcBef>
        <a:buFont typeface="Arial" pitchFamily="34" charset="0"/>
        <a:buChar char="•"/>
        <a:defRPr kumimoji="1" sz="2533" kern="1200">
          <a:solidFill>
            <a:schemeClr val="tx1"/>
          </a:solidFill>
          <a:latin typeface="+mn-lt"/>
          <a:ea typeface="+mn-ea"/>
          <a:cs typeface="+mn-cs"/>
        </a:defRPr>
      </a:lvl8pPr>
      <a:lvl9pPr marL="4854001" indent="-285529" algn="l" defTabSz="1142118" rtl="0" eaLnBrk="1" latinLnBrk="0" hangingPunct="1">
        <a:spcBef>
          <a:spcPct val="20000"/>
        </a:spcBef>
        <a:buFont typeface="Arial" pitchFamily="34" charset="0"/>
        <a:buChar char="•"/>
        <a:defRPr kumimoji="1" sz="25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1pPr>
      <a:lvl2pPr marL="571059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2pPr>
      <a:lvl3pPr marL="1142118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3pPr>
      <a:lvl4pPr marL="1713177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4pPr>
      <a:lvl5pPr marL="2284236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5pPr>
      <a:lvl6pPr marL="2855295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6pPr>
      <a:lvl7pPr marL="3426354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7pPr>
      <a:lvl8pPr marL="3997413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8pPr>
      <a:lvl9pPr marL="4568472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8A4C3E34-B1DA-460A-B2C4-DBBBD6B954D2}"/>
              </a:ext>
            </a:extLst>
          </p:cNvPr>
          <p:cNvSpPr/>
          <p:nvPr/>
        </p:nvSpPr>
        <p:spPr>
          <a:xfrm>
            <a:off x="0" y="1406953"/>
            <a:ext cx="6858000" cy="18251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ts val="2300"/>
              </a:lnSpc>
              <a:buFont typeface="HG丸ｺﾞｼｯｸM-PRO" panose="020F0600000000000000" pitchFamily="50" charset="-128"/>
              <a:buChar char="○"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飲水の消毒は必ず実施する。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300"/>
              </a:lnSpc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チェック内容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300"/>
              </a:lnSpc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□消毒薬は適切に保管されているか。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300"/>
              </a:lnSpc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□消毒薬の使用方法（濃度）は適切か。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300"/>
              </a:lnSpc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□定期的に水質検査を実施しているか。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300"/>
              </a:lnSpc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□消毒の実施状況や水質検査の結果は、記録・保存しているか。</a:t>
            </a:r>
            <a:endParaRPr lang="ja-JP" altLang="en-US" sz="1867" dirty="0">
              <a:latin typeface="+mn-ea"/>
            </a:endParaRPr>
          </a:p>
        </p:txBody>
      </p:sp>
      <p:sp>
        <p:nvSpPr>
          <p:cNvPr id="94" name="テキスト ボックス 93">
            <a:extLst>
              <a:ext uri="{FF2B5EF4-FFF2-40B4-BE49-F238E27FC236}">
                <a16:creationId xmlns:a16="http://schemas.microsoft.com/office/drawing/2014/main" id="{0F5CAD1F-6D26-4DC6-A2AE-1223229BBAC6}"/>
              </a:ext>
            </a:extLst>
          </p:cNvPr>
          <p:cNvSpPr txBox="1"/>
          <p:nvPr/>
        </p:nvSpPr>
        <p:spPr>
          <a:xfrm>
            <a:off x="144016" y="880306"/>
            <a:ext cx="6597352" cy="31810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67" b="1" u="sng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水場の対策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6B191A8-759A-4E89-86AE-53B6A6AE4C53}"/>
              </a:ext>
            </a:extLst>
          </p:cNvPr>
          <p:cNvSpPr txBox="1"/>
          <p:nvPr/>
        </p:nvSpPr>
        <p:spPr>
          <a:xfrm>
            <a:off x="6093296" y="8676456"/>
            <a:ext cx="648072" cy="35394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3-3</a:t>
            </a:r>
            <a:endParaRPr kumimoji="1" lang="ja-JP" altLang="en-US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aphicFrame>
        <p:nvGraphicFramePr>
          <p:cNvPr id="3" name="表 3">
            <a:extLst>
              <a:ext uri="{FF2B5EF4-FFF2-40B4-BE49-F238E27FC236}">
                <a16:creationId xmlns:a16="http://schemas.microsoft.com/office/drawing/2014/main" id="{5F64BF2B-136D-4025-B60E-0172198003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3583326"/>
              </p:ext>
            </p:extLst>
          </p:nvPr>
        </p:nvGraphicFramePr>
        <p:xfrm>
          <a:off x="476672" y="3343409"/>
          <a:ext cx="5976664" cy="218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1995">
                  <a:extLst>
                    <a:ext uri="{9D8B030D-6E8A-4147-A177-3AD203B41FA5}">
                      <a16:colId xmlns:a16="http://schemas.microsoft.com/office/drawing/2014/main" val="1076575503"/>
                    </a:ext>
                  </a:extLst>
                </a:gridCol>
                <a:gridCol w="1800094">
                  <a:extLst>
                    <a:ext uri="{9D8B030D-6E8A-4147-A177-3AD203B41FA5}">
                      <a16:colId xmlns:a16="http://schemas.microsoft.com/office/drawing/2014/main" val="2665208906"/>
                    </a:ext>
                  </a:extLst>
                </a:gridCol>
                <a:gridCol w="1784575">
                  <a:extLst>
                    <a:ext uri="{9D8B030D-6E8A-4147-A177-3AD203B41FA5}">
                      <a16:colId xmlns:a16="http://schemas.microsoft.com/office/drawing/2014/main" val="15144438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担当者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管理責任者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295334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消毒薬の管理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39471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11421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消毒の実施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48899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水質検査依頼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87739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検査結果等の管理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1123345"/>
                  </a:ext>
                </a:extLst>
              </a:tr>
            </a:tbl>
          </a:graphicData>
        </a:graphic>
      </p:graphicFrame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3FCE8D68-93A8-402F-8BC5-99AB9133F492}"/>
              </a:ext>
            </a:extLst>
          </p:cNvPr>
          <p:cNvSpPr/>
          <p:nvPr/>
        </p:nvSpPr>
        <p:spPr>
          <a:xfrm>
            <a:off x="13692" y="5911932"/>
            <a:ext cx="6858000" cy="2120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ts val="2300"/>
              </a:lnSpc>
              <a:buFont typeface="HG丸ｺﾞｼｯｸM-PRO" panose="020F0600000000000000" pitchFamily="50" charset="-128"/>
              <a:buChar char="○"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水槽等の内部に野生動物の糞等が混入してはならない。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300"/>
              </a:lnSpc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チェック内容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300"/>
              </a:lnSpc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□水槽は蓋で完全に塞がれているか。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300"/>
              </a:lnSpc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□パイプ等に破損はないか。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300"/>
              </a:lnSpc>
            </a:pP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300"/>
              </a:lnSpc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300"/>
              </a:lnSpc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endParaRPr lang="ja-JP" altLang="en-US" sz="1867" dirty="0">
              <a:latin typeface="+mn-ea"/>
            </a:endParaRPr>
          </a:p>
        </p:txBody>
      </p:sp>
      <p:graphicFrame>
        <p:nvGraphicFramePr>
          <p:cNvPr id="5" name="表 5">
            <a:extLst>
              <a:ext uri="{FF2B5EF4-FFF2-40B4-BE49-F238E27FC236}">
                <a16:creationId xmlns:a16="http://schemas.microsoft.com/office/drawing/2014/main" id="{62D44602-3C36-40F9-BD05-912351CAF0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180016"/>
              </p:ext>
            </p:extLst>
          </p:nvPr>
        </p:nvGraphicFramePr>
        <p:xfrm>
          <a:off x="560606" y="7149600"/>
          <a:ext cx="5892728" cy="1244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9286">
                  <a:extLst>
                    <a:ext uri="{9D8B030D-6E8A-4147-A177-3AD203B41FA5}">
                      <a16:colId xmlns:a16="http://schemas.microsoft.com/office/drawing/2014/main" val="2433485811"/>
                    </a:ext>
                  </a:extLst>
                </a:gridCol>
                <a:gridCol w="1836721">
                  <a:extLst>
                    <a:ext uri="{9D8B030D-6E8A-4147-A177-3AD203B41FA5}">
                      <a16:colId xmlns:a16="http://schemas.microsoft.com/office/drawing/2014/main" val="2989121522"/>
                    </a:ext>
                  </a:extLst>
                </a:gridCol>
                <a:gridCol w="1836721">
                  <a:extLst>
                    <a:ext uri="{9D8B030D-6E8A-4147-A177-3AD203B41FA5}">
                      <a16:colId xmlns:a16="http://schemas.microsoft.com/office/drawing/2014/main" val="33749085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sz="140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担当者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管理責任者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5995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水槽のチェック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8129808"/>
                  </a:ext>
                </a:extLst>
              </a:tr>
              <a:tr h="280399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パイプ等のチェック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5347585"/>
                  </a:ext>
                </a:extLst>
              </a:tr>
            </a:tbl>
          </a:graphicData>
        </a:graphic>
      </p:graphicFrame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4EE13BD-E84F-4085-9905-A37E01B63217}"/>
              </a:ext>
            </a:extLst>
          </p:cNvPr>
          <p:cNvSpPr txBox="1"/>
          <p:nvPr/>
        </p:nvSpPr>
        <p:spPr>
          <a:xfrm>
            <a:off x="213420" y="-36862"/>
            <a:ext cx="6239916" cy="792438"/>
          </a:xfrm>
          <a:prstGeom prst="rect">
            <a:avLst/>
          </a:prstGeom>
          <a:noFill/>
        </p:spPr>
        <p:txBody>
          <a:bodyPr wrap="square" lIns="114215" tIns="57107" rIns="114215" bIns="57107" rtlCol="0" anchor="ctr">
            <a:spAutoFit/>
          </a:bodyPr>
          <a:lstStyle/>
          <a:p>
            <a:r>
              <a:rPr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飲水対策（「飲用に適した水」の確保）</a:t>
            </a:r>
            <a:endParaRPr lang="en-US" altLang="ja-JP" sz="2400" b="1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  <a:p>
            <a:pPr algn="r"/>
            <a:r>
              <a:rPr lang="ja-JP" altLang="en-US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水道水以外</a:t>
            </a:r>
          </a:p>
        </p:txBody>
      </p:sp>
    </p:spTree>
    <p:extLst>
      <p:ext uri="{BB962C8B-B14F-4D97-AF65-F5344CB8AC3E}">
        <p14:creationId xmlns:p14="http://schemas.microsoft.com/office/powerpoint/2010/main" val="3629450596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9353</TotalTime>
  <Words>169</Words>
  <Application>Microsoft Office PowerPoint</Application>
  <PresentationFormat>画面に合わせる (4:3)</PresentationFormat>
  <Paragraphs>28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ＭＳ Ｐゴシック</vt:lpstr>
      <vt:lpstr>Arial</vt:lpstr>
      <vt:lpstr>Calibri</vt:lpstr>
      <vt:lpstr>Blank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久保 翔太郎</cp:lastModifiedBy>
  <cp:revision>73</cp:revision>
  <cp:lastPrinted>2021-07-01T05:44:38Z</cp:lastPrinted>
  <dcterms:created xsi:type="dcterms:W3CDTF">2018-07-17T05:28:53Z</dcterms:created>
  <dcterms:modified xsi:type="dcterms:W3CDTF">2021-07-01T06:24:31Z</dcterms:modified>
</cp:coreProperties>
</file>