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5" r:id="rId2"/>
  </p:sldIdLst>
  <p:sldSz cx="6858000" cy="9144000" type="screen4x3"/>
  <p:notesSz cx="7104063" cy="10234613"/>
  <p:defaultTextStyle>
    <a:defPPr>
      <a:defRPr lang="ja-JP"/>
    </a:defPPr>
    <a:lvl1pPr marL="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42830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85661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28491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171322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214152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256983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2998135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3426440" algn="l" defTabSz="85661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三宅　秀隆" initials="三宅　秀隆" lastIdx="1" clrIdx="0">
    <p:extLst>
      <p:ext uri="{19B8F6BF-5375-455C-9EA6-DF929625EA0E}">
        <p15:presenceInfo xmlns:p15="http://schemas.microsoft.com/office/powerpoint/2012/main" userId="S::hidetaka_miyake460@maff.go.jp::a2587125-3f3b-45ae-bb8d-3e0abf637da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66" autoAdjust="0"/>
    <p:restoredTop sz="92083" autoAdjust="0"/>
  </p:normalViewPr>
  <p:slideViewPr>
    <p:cSldViewPr>
      <p:cViewPr varScale="1">
        <p:scale>
          <a:sx n="79" d="100"/>
          <a:sy n="79" d="100"/>
        </p:scale>
        <p:origin x="72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2" d="100"/>
          <a:sy n="52" d="100"/>
        </p:scale>
        <p:origin x="-2892" y="-102"/>
      </p:cViewPr>
      <p:guideLst>
        <p:guide orient="horz" pos="3224"/>
        <p:guide pos="22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78427" cy="511731"/>
          </a:xfrm>
          <a:prstGeom prst="rect">
            <a:avLst/>
          </a:prstGeom>
        </p:spPr>
        <p:txBody>
          <a:bodyPr vert="horz" lIns="95483" tIns="47741" rIns="95483" bIns="4774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1731"/>
          </a:xfrm>
          <a:prstGeom prst="rect">
            <a:avLst/>
          </a:prstGeom>
        </p:spPr>
        <p:txBody>
          <a:bodyPr vert="horz" lIns="95483" tIns="47741" rIns="95483" bIns="47741" rtlCol="0"/>
          <a:lstStyle>
            <a:lvl1pPr algn="r">
              <a:defRPr sz="1200"/>
            </a:lvl1pPr>
          </a:lstStyle>
          <a:p>
            <a:fld id="{3ED6EF41-D272-4925-8C27-870F13DD05DC}" type="datetimeFigureOut">
              <a:rPr kumimoji="1" lang="ja-JP" altLang="en-US" smtClean="0"/>
              <a:t>2021/7/1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66763"/>
            <a:ext cx="2881313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83" tIns="47741" rIns="95483" bIns="4774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861443"/>
            <a:ext cx="5683250" cy="4605576"/>
          </a:xfrm>
          <a:prstGeom prst="rect">
            <a:avLst/>
          </a:prstGeom>
        </p:spPr>
        <p:txBody>
          <a:bodyPr vert="horz" lIns="95483" tIns="47741" rIns="95483" bIns="4774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721107"/>
            <a:ext cx="3078427" cy="511731"/>
          </a:xfrm>
          <a:prstGeom prst="rect">
            <a:avLst/>
          </a:prstGeom>
        </p:spPr>
        <p:txBody>
          <a:bodyPr vert="horz" lIns="95483" tIns="47741" rIns="95483" bIns="4774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1731"/>
          </a:xfrm>
          <a:prstGeom prst="rect">
            <a:avLst/>
          </a:prstGeom>
        </p:spPr>
        <p:txBody>
          <a:bodyPr vert="horz" lIns="95483" tIns="47741" rIns="95483" bIns="47741" rtlCol="0" anchor="b"/>
          <a:lstStyle>
            <a:lvl1pPr algn="r">
              <a:defRPr sz="1200"/>
            </a:lvl1pPr>
          </a:lstStyle>
          <a:p>
            <a:fld id="{EB1A2BD6-3A33-455F-9D55-A07064204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025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2830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85661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28491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71322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14152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56983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2998135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426440" algn="l" defTabSz="856610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/>
          <p:cNvCxnSpPr/>
          <p:nvPr userDrawn="1"/>
        </p:nvCxnSpPr>
        <p:spPr>
          <a:xfrm>
            <a:off x="0" y="702009"/>
            <a:ext cx="6853847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  <a:prstGeom prst="rect">
            <a:avLst/>
          </a:prstGeom>
        </p:spPr>
        <p:txBody>
          <a:bodyPr vert="eaVert"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lIns="85661" tIns="42830" rIns="85661" bIns="4283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4" y="5875870"/>
            <a:ext cx="5829300" cy="1816100"/>
          </a:xfrm>
          <a:prstGeom prst="rect">
            <a:avLst/>
          </a:prstGeom>
        </p:spPr>
        <p:txBody>
          <a:bodyPr lIns="85661" tIns="42830" rIns="85661" bIns="42830" anchor="t"/>
          <a:lstStyle>
            <a:lvl1pPr algn="l">
              <a:defRPr sz="49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4" y="3875619"/>
            <a:ext cx="5829300" cy="2000248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1pPr>
            <a:lvl2pPr marL="571059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2pPr>
            <a:lvl3pPr marL="11421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3177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2284236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855295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34263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99741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4568472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3467"/>
            </a:lvl1pPr>
            <a:lvl2pPr>
              <a:defRPr sz="2933"/>
            </a:lvl2pPr>
            <a:lvl3pPr>
              <a:defRPr sz="2533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3467"/>
            </a:lvl1pPr>
            <a:lvl2pPr>
              <a:defRPr sz="2933"/>
            </a:lvl2pPr>
            <a:lvl3pPr>
              <a:defRPr sz="2533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046819"/>
            <a:ext cx="3030141" cy="853016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933" b="1"/>
            </a:lvl1pPr>
            <a:lvl2pPr marL="571059" indent="0">
              <a:buNone/>
              <a:defRPr sz="2533" b="1"/>
            </a:lvl2pPr>
            <a:lvl3pPr marL="1142118" indent="0">
              <a:buNone/>
              <a:defRPr sz="2267" b="1"/>
            </a:lvl3pPr>
            <a:lvl4pPr marL="1713177" indent="0">
              <a:buNone/>
              <a:defRPr sz="2000" b="1"/>
            </a:lvl4pPr>
            <a:lvl5pPr marL="2284236" indent="0">
              <a:buNone/>
              <a:defRPr sz="2000" b="1"/>
            </a:lvl5pPr>
            <a:lvl6pPr marL="2855295" indent="0">
              <a:buNone/>
              <a:defRPr sz="2000" b="1"/>
            </a:lvl6pPr>
            <a:lvl7pPr marL="3426354" indent="0">
              <a:buNone/>
              <a:defRPr sz="2000" b="1"/>
            </a:lvl7pPr>
            <a:lvl8pPr marL="3997413" indent="0">
              <a:buNone/>
              <a:defRPr sz="2000" b="1"/>
            </a:lvl8pPr>
            <a:lvl9pPr marL="4568472" indent="0">
              <a:buNone/>
              <a:defRPr sz="20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1" y="2899835"/>
            <a:ext cx="3030141" cy="5268384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2933"/>
            </a:lvl1pPr>
            <a:lvl2pPr>
              <a:defRPr sz="2533"/>
            </a:lvl2pPr>
            <a:lvl3pPr>
              <a:defRPr sz="2267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1" y="2046819"/>
            <a:ext cx="3031331" cy="853016"/>
          </a:xfrm>
          <a:prstGeom prst="rect">
            <a:avLst/>
          </a:prstGeom>
        </p:spPr>
        <p:txBody>
          <a:bodyPr lIns="85661" tIns="42830" rIns="85661" bIns="42830" anchor="b"/>
          <a:lstStyle>
            <a:lvl1pPr marL="0" indent="0">
              <a:buNone/>
              <a:defRPr sz="2933" b="1"/>
            </a:lvl1pPr>
            <a:lvl2pPr marL="571059" indent="0">
              <a:buNone/>
              <a:defRPr sz="2533" b="1"/>
            </a:lvl2pPr>
            <a:lvl3pPr marL="1142118" indent="0">
              <a:buNone/>
              <a:defRPr sz="2267" b="1"/>
            </a:lvl3pPr>
            <a:lvl4pPr marL="1713177" indent="0">
              <a:buNone/>
              <a:defRPr sz="2000" b="1"/>
            </a:lvl4pPr>
            <a:lvl5pPr marL="2284236" indent="0">
              <a:buNone/>
              <a:defRPr sz="2000" b="1"/>
            </a:lvl5pPr>
            <a:lvl6pPr marL="2855295" indent="0">
              <a:buNone/>
              <a:defRPr sz="2000" b="1"/>
            </a:lvl6pPr>
            <a:lvl7pPr marL="3426354" indent="0">
              <a:buNone/>
              <a:defRPr sz="2000" b="1"/>
            </a:lvl7pPr>
            <a:lvl8pPr marL="3997413" indent="0">
              <a:buNone/>
              <a:defRPr sz="2000" b="1"/>
            </a:lvl8pPr>
            <a:lvl9pPr marL="4568472" indent="0">
              <a:buNone/>
              <a:defRPr sz="20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1" y="2899835"/>
            <a:ext cx="3031331" cy="5268384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2933"/>
            </a:lvl1pPr>
            <a:lvl2pPr>
              <a:defRPr sz="2533"/>
            </a:lvl2pPr>
            <a:lvl3pPr>
              <a:defRPr sz="2267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lIns="85661" tIns="42830" rIns="85661" bIns="42830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4" cy="1549400"/>
          </a:xfrm>
          <a:prstGeom prst="rect">
            <a:avLst/>
          </a:prstGeom>
        </p:spPr>
        <p:txBody>
          <a:bodyPr lIns="85661" tIns="42830" rIns="85661" bIns="42830" anchor="b"/>
          <a:lstStyle>
            <a:lvl1pPr algn="l">
              <a:defRPr sz="253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2" cy="7804151"/>
          </a:xfrm>
          <a:prstGeom prst="rect">
            <a:avLst/>
          </a:prstGeom>
        </p:spPr>
        <p:txBody>
          <a:bodyPr lIns="85661" tIns="42830" rIns="85661" bIns="42830"/>
          <a:lstStyle>
            <a:lvl1pPr>
              <a:defRPr sz="4000"/>
            </a:lvl1pPr>
            <a:lvl2pPr>
              <a:defRPr sz="3467"/>
            </a:lvl2pPr>
            <a:lvl3pPr>
              <a:defRPr sz="2933"/>
            </a:lvl3pPr>
            <a:lvl4pPr>
              <a:defRPr sz="2533"/>
            </a:lvl4pPr>
            <a:lvl5pPr>
              <a:defRPr sz="2533"/>
            </a:lvl5pPr>
            <a:lvl6pPr>
              <a:defRPr sz="2533"/>
            </a:lvl6pPr>
            <a:lvl7pPr>
              <a:defRPr sz="2533"/>
            </a:lvl7pPr>
            <a:lvl8pPr>
              <a:defRPr sz="2533"/>
            </a:lvl8pPr>
            <a:lvl9pPr>
              <a:defRPr sz="25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4" cy="6254751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1733"/>
            </a:lvl1pPr>
            <a:lvl2pPr marL="571059" indent="0">
              <a:buNone/>
              <a:defRPr sz="1467"/>
            </a:lvl2pPr>
            <a:lvl3pPr marL="1142118" indent="0">
              <a:buNone/>
              <a:defRPr sz="1200"/>
            </a:lvl3pPr>
            <a:lvl4pPr marL="1713177" indent="0">
              <a:buNone/>
              <a:defRPr sz="1067"/>
            </a:lvl4pPr>
            <a:lvl5pPr marL="2284236" indent="0">
              <a:buNone/>
              <a:defRPr sz="1067"/>
            </a:lvl5pPr>
            <a:lvl6pPr marL="2855295" indent="0">
              <a:buNone/>
              <a:defRPr sz="1067"/>
            </a:lvl6pPr>
            <a:lvl7pPr marL="3426354" indent="0">
              <a:buNone/>
              <a:defRPr sz="1067"/>
            </a:lvl7pPr>
            <a:lvl8pPr marL="3997413" indent="0">
              <a:buNone/>
              <a:defRPr sz="1067"/>
            </a:lvl8pPr>
            <a:lvl9pPr marL="456847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799"/>
            <a:ext cx="4114800" cy="755651"/>
          </a:xfrm>
          <a:prstGeom prst="rect">
            <a:avLst/>
          </a:prstGeom>
        </p:spPr>
        <p:txBody>
          <a:bodyPr lIns="85661" tIns="42830" rIns="85661" bIns="42830" anchor="b"/>
          <a:lstStyle>
            <a:lvl1pPr algn="l">
              <a:defRPr sz="253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4000"/>
            </a:lvl1pPr>
            <a:lvl2pPr marL="571059" indent="0">
              <a:buNone/>
              <a:defRPr sz="3467"/>
            </a:lvl2pPr>
            <a:lvl3pPr marL="1142118" indent="0">
              <a:buNone/>
              <a:defRPr sz="2933"/>
            </a:lvl3pPr>
            <a:lvl4pPr marL="1713177" indent="0">
              <a:buNone/>
              <a:defRPr sz="2533"/>
            </a:lvl4pPr>
            <a:lvl5pPr marL="2284236" indent="0">
              <a:buNone/>
              <a:defRPr sz="2533"/>
            </a:lvl5pPr>
            <a:lvl6pPr marL="2855295" indent="0">
              <a:buNone/>
              <a:defRPr sz="2533"/>
            </a:lvl6pPr>
            <a:lvl7pPr marL="3426354" indent="0">
              <a:buNone/>
              <a:defRPr sz="2533"/>
            </a:lvl7pPr>
            <a:lvl8pPr marL="3997413" indent="0">
              <a:buNone/>
              <a:defRPr sz="2533"/>
            </a:lvl8pPr>
            <a:lvl9pPr marL="4568472" indent="0">
              <a:buNone/>
              <a:defRPr sz="2533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</p:spPr>
        <p:txBody>
          <a:bodyPr lIns="85661" tIns="42830" rIns="85661" bIns="42830"/>
          <a:lstStyle>
            <a:lvl1pPr marL="0" indent="0">
              <a:buNone/>
              <a:defRPr sz="1733"/>
            </a:lvl1pPr>
            <a:lvl2pPr marL="571059" indent="0">
              <a:buNone/>
              <a:defRPr sz="1467"/>
            </a:lvl2pPr>
            <a:lvl3pPr marL="1142118" indent="0">
              <a:buNone/>
              <a:defRPr sz="1200"/>
            </a:lvl3pPr>
            <a:lvl4pPr marL="1713177" indent="0">
              <a:buNone/>
              <a:defRPr sz="1067"/>
            </a:lvl4pPr>
            <a:lvl5pPr marL="2284236" indent="0">
              <a:buNone/>
              <a:defRPr sz="1067"/>
            </a:lvl5pPr>
            <a:lvl6pPr marL="2855295" indent="0">
              <a:buNone/>
              <a:defRPr sz="1067"/>
            </a:lvl6pPr>
            <a:lvl7pPr marL="3426354" indent="0">
              <a:buNone/>
              <a:defRPr sz="1067"/>
            </a:lvl7pPr>
            <a:lvl8pPr marL="3997413" indent="0">
              <a:buNone/>
              <a:defRPr sz="1067"/>
            </a:lvl8pPr>
            <a:lvl9pPr marL="4568472" indent="0">
              <a:buNone/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B61C509-C240-40A6-BB1A-64BE214C778E}" type="datetimeFigureOut">
              <a:rPr kumimoji="1" lang="ja-JP" altLang="en-US" smtClean="0"/>
              <a:pPr/>
              <a:t>2021/7/1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lIns="85661" tIns="42830" rIns="85661" bIns="42830"/>
          <a:lstStyle/>
          <a:p>
            <a:fld id="{64452A23-BFEA-43FD-98FB-69091C0AE9E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42118" rtl="0" eaLnBrk="1" latinLnBrk="0" hangingPunct="1">
        <a:spcBef>
          <a:spcPct val="0"/>
        </a:spcBef>
        <a:buNone/>
        <a:defRPr kumimoji="1" sz="54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295" indent="-428295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971" indent="-356912" algn="l" defTabSz="1142118" rtl="0" eaLnBrk="1" latinLnBrk="0" hangingPunct="1">
        <a:spcBef>
          <a:spcPct val="20000"/>
        </a:spcBef>
        <a:buFont typeface="Arial" pitchFamily="34" charset="0"/>
        <a:buChar char="–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427647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1998706" indent="-285529" algn="l" defTabSz="1142118" rtl="0" eaLnBrk="1" latinLnBrk="0" hangingPunct="1">
        <a:spcBef>
          <a:spcPct val="20000"/>
        </a:spcBef>
        <a:buFont typeface="Arial" pitchFamily="34" charset="0"/>
        <a:buChar char="–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4pPr>
      <a:lvl5pPr marL="2569765" indent="-285529" algn="l" defTabSz="1142118" rtl="0" eaLnBrk="1" latinLnBrk="0" hangingPunct="1">
        <a:spcBef>
          <a:spcPct val="20000"/>
        </a:spcBef>
        <a:buFont typeface="Arial" pitchFamily="34" charset="0"/>
        <a:buChar char="»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5pPr>
      <a:lvl6pPr marL="3140824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6pPr>
      <a:lvl7pPr marL="3711883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7pPr>
      <a:lvl8pPr marL="4282942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8pPr>
      <a:lvl9pPr marL="4854001" indent="-285529" algn="l" defTabSz="1142118" rtl="0" eaLnBrk="1" latinLnBrk="0" hangingPunct="1">
        <a:spcBef>
          <a:spcPct val="20000"/>
        </a:spcBef>
        <a:buFont typeface="Arial" pitchFamily="34" charset="0"/>
        <a:buChar char="•"/>
        <a:defRPr kumimoji="1" sz="25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1pPr>
      <a:lvl2pPr marL="571059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2pPr>
      <a:lvl3pPr marL="1142118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713177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284236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55295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426354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997413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568472" algn="l" defTabSz="1142118" rtl="0" eaLnBrk="1" latinLnBrk="0" hangingPunct="1">
        <a:defRPr kumimoji="1" sz="2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44624" y="59812"/>
            <a:ext cx="6710537" cy="853993"/>
          </a:xfrm>
          <a:prstGeom prst="rect">
            <a:avLst/>
          </a:prstGeom>
          <a:noFill/>
        </p:spPr>
        <p:txBody>
          <a:bodyPr wrap="square" lIns="114215" tIns="57107" rIns="114215" bIns="57107" rtlCol="0" anchor="ctr">
            <a:spAutoFit/>
          </a:bodyPr>
          <a:lstStyle/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外国人作業員への飼養衛生管理基準の周知徹底</a:t>
            </a:r>
          </a:p>
          <a:p>
            <a:endParaRPr lang="ja-JP" altLang="en-US" sz="2400" b="1" i="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950D83A-E7F0-47E5-89B6-DD01D698ECB0}"/>
              </a:ext>
            </a:extLst>
          </p:cNvPr>
          <p:cNvSpPr/>
          <p:nvPr/>
        </p:nvSpPr>
        <p:spPr>
          <a:xfrm>
            <a:off x="257201" y="913805"/>
            <a:ext cx="6525343" cy="8056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  <a:defRPr/>
            </a:pPr>
            <a:endParaRPr lang="en-US" altLang="ja-JP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○定期的（毎月１回）に、飼養衛生管理基準の勉強会を実施する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飼養衛生管理基準周知用ポスター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（日本語、英語、中国語、韓国語）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ts val="2400"/>
              </a:lnSpc>
              <a:defRPr/>
            </a:pPr>
            <a:r>
              <a: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https://www.maff.go.jp/j/syouan/douei/katiku_yobo/k_shiyou/attach/pdf/index-16.pdf</a:t>
            </a: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（日本語、英語、タイ語、ベトナム語）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ts val="2400"/>
              </a:lnSpc>
              <a:defRPr/>
            </a:pP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https://www.maff.go.jp/j/syouan/douei/katiku_yobo/k_shiyou/attach/pdf/index-17.pd</a:t>
            </a:r>
          </a:p>
          <a:p>
            <a:pPr>
              <a:lnSpc>
                <a:spcPts val="2400"/>
              </a:lnSpc>
              <a:defRPr/>
            </a:pP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○母国から肉製品等の持込みや国際郵便等による受け取りを行な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わないこと。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○過去４ヵ月以内に海外で使用した衣服や靴を、飼養衛生管理区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域に持ち込まないこと。やむを得ず、持ち込む場合は、事前に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洗浄・消毒を行うこと。飼養衛生管理責任者は、確実に洗浄・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消毒が行われているかを確認すること。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400"/>
              </a:lnSpc>
              <a:defRPr/>
            </a:pPr>
            <a:r>
              <a:rPr lang="ja-JP" altLang="en-US" sz="1800" dirty="0">
                <a:latin typeface="+mn-ea"/>
              </a:rPr>
              <a:t>　</a:t>
            </a:r>
            <a:endParaRPr lang="en-US" altLang="ja-JP" sz="2133" dirty="0">
              <a:solidFill>
                <a:schemeClr val="dk1"/>
              </a:solidFill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4F3D331-3DF2-4AD0-A278-4BCB635D9F37}"/>
              </a:ext>
            </a:extLst>
          </p:cNvPr>
          <p:cNvSpPr txBox="1"/>
          <p:nvPr/>
        </p:nvSpPr>
        <p:spPr>
          <a:xfrm>
            <a:off x="6165304" y="8754561"/>
            <a:ext cx="648072" cy="3539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1-7</a:t>
            </a:r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7" name="角丸四角形 13">
            <a:extLst>
              <a:ext uri="{FF2B5EF4-FFF2-40B4-BE49-F238E27FC236}">
                <a16:creationId xmlns:a16="http://schemas.microsoft.com/office/drawing/2014/main" id="{78FF0CE1-2780-4255-B688-88FF7E870B1F}"/>
              </a:ext>
            </a:extLst>
          </p:cNvPr>
          <p:cNvSpPr/>
          <p:nvPr/>
        </p:nvSpPr>
        <p:spPr>
          <a:xfrm>
            <a:off x="75456" y="913805"/>
            <a:ext cx="6710537" cy="7690643"/>
          </a:xfrm>
          <a:prstGeom prst="roundRect">
            <a:avLst>
              <a:gd name="adj" fmla="val 5843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altLang="ja-JP" sz="1900" dirty="0">
              <a:latin typeface="+mn-ea"/>
              <a:cs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0F6BC7C-DEC6-4A7E-9788-435FC27FE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9240" y="3131840"/>
            <a:ext cx="911972" cy="934675"/>
          </a:xfrm>
          <a:prstGeom prst="rect">
            <a:avLst/>
          </a:prstGeom>
        </p:spPr>
      </p:pic>
      <p:pic>
        <p:nvPicPr>
          <p:cNvPr id="6" name="図 5" descr="QR コード&#10;&#10;自動的に生成された説明">
            <a:extLst>
              <a:ext uri="{FF2B5EF4-FFF2-40B4-BE49-F238E27FC236}">
                <a16:creationId xmlns:a16="http://schemas.microsoft.com/office/drawing/2014/main" id="{10ACD26B-A60D-45FE-B555-A5509366F8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144" y="4732938"/>
            <a:ext cx="913068" cy="92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17828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9353</TotalTime>
  <Words>206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Ｐゴシック</vt:lpstr>
      <vt:lpstr>Arial</vt:lpstr>
      <vt:lpstr>Calibri</vt:lpstr>
      <vt:lpstr>Blank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久保 翔太郎</cp:lastModifiedBy>
  <cp:revision>74</cp:revision>
  <cp:lastPrinted>2021-07-01T06:31:01Z</cp:lastPrinted>
  <dcterms:created xsi:type="dcterms:W3CDTF">2018-07-17T05:28:53Z</dcterms:created>
  <dcterms:modified xsi:type="dcterms:W3CDTF">2021-07-01T06:31:09Z</dcterms:modified>
</cp:coreProperties>
</file>