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4" r:id="rId2"/>
  </p:sldIdLst>
  <p:sldSz cx="6858000" cy="9144000" type="screen4x3"/>
  <p:notesSz cx="6807200" cy="9939338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3" rIns="92227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27" tIns="46113" rIns="92227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2227" tIns="46113" rIns="92227" bIns="46113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05013" y="744538"/>
            <a:ext cx="27971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1A2BD6-3A33-455F-9D55-A070642044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16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05AF815-C4EA-479E-95A6-7D33039A4DB8}"/>
              </a:ext>
            </a:extLst>
          </p:cNvPr>
          <p:cNvSpPr txBox="1"/>
          <p:nvPr/>
        </p:nvSpPr>
        <p:spPr>
          <a:xfrm>
            <a:off x="190094" y="151653"/>
            <a:ext cx="5974293" cy="484661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畜産関係共同利用施設利用時の対策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D8ABA9-62AE-4F9D-B3EE-492FF4FF2CF8}"/>
              </a:ext>
            </a:extLst>
          </p:cNvPr>
          <p:cNvSpPr txBox="1"/>
          <p:nvPr/>
        </p:nvSpPr>
        <p:spPr>
          <a:xfrm>
            <a:off x="6165304" y="8733245"/>
            <a:ext cx="654901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5-1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E142CAB-79C6-4693-9B9C-CC49F5CD8F11}"/>
              </a:ext>
            </a:extLst>
          </p:cNvPr>
          <p:cNvSpPr/>
          <p:nvPr/>
        </p:nvSpPr>
        <p:spPr>
          <a:xfrm>
            <a:off x="66385" y="1204288"/>
            <a:ext cx="6674983" cy="589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施設内は、多数の農場が集まるので、交差汚染が起きないように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衛生対策を徹底しなければならない。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施設に入場の際は、車両の消毒を行うこと。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車両から施設内に降り立つ前に、施設内専用の衣服（雨合羽等）、長靴等を着用すること。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荷降ろしが終了したら、運転席に乗り込む前に、専用の衣服・長靴を脱ぎ、手指の消毒を行うこと。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専用の衣服等は、車内への汚染を防止するため、洗浄・消毒を行なったうえでビニール袋に入れて車内に収容すること。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持参した携帯型噴霧器にて、車両の荷台、足回り、全体、車内フロアマットを入念に洗浄・消毒すること。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退場時の車両消毒の際に、消毒薬を入れたハンディースプレーで、衣服・手指・靴底・運転席を消毒すること。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自農場に戻ったら、入口で車両の消毒を行うこと。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フロアマットや運転席も消毒すること。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lnSpc>
                <a:spcPts val="2400"/>
              </a:lnSpc>
              <a:buFont typeface="+mj-ea"/>
              <a:buAutoNum type="circleNumDbPlain" startAt="6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使用した専用衣服や長靴は、ビニール袋から取り出し、直ちに洗浄・消毒を行うこと。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6240376-42D9-40E7-B334-5CB9F93C9AE4}"/>
              </a:ext>
            </a:extLst>
          </p:cNvPr>
          <p:cNvSpPr/>
          <p:nvPr/>
        </p:nvSpPr>
        <p:spPr>
          <a:xfrm>
            <a:off x="117790" y="7268885"/>
            <a:ext cx="6622419" cy="128330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車内には、消毒薬を容れたハンディースプレー及び車両消毒用の携帯型噴霧器を常備すること。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lnSpc>
                <a:spcPts val="2400"/>
              </a:lnSpc>
              <a:buFont typeface="HG丸ｺﾞｼｯｸM-PRO" panose="020F0600000000000000" pitchFamily="50" charset="-128"/>
              <a:buChar char="○"/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交差汚染がないよう、衣服等の着脱時や車両の乗降時は細心の注意を払うこと。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ECABCB6-AAA2-4F25-82DF-704C99474274}"/>
              </a:ext>
            </a:extLst>
          </p:cNvPr>
          <p:cNvSpPr txBox="1"/>
          <p:nvPr/>
        </p:nvSpPr>
        <p:spPr>
          <a:xfrm>
            <a:off x="117790" y="814186"/>
            <a:ext cx="445505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食鳥処理場②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記載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○○食鳥処理場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　</a:t>
            </a:r>
          </a:p>
        </p:txBody>
      </p:sp>
    </p:spTree>
    <p:extLst>
      <p:ext uri="{BB962C8B-B14F-4D97-AF65-F5344CB8AC3E}">
        <p14:creationId xmlns:p14="http://schemas.microsoft.com/office/powerpoint/2010/main" val="163078044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283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74</cp:revision>
  <cp:lastPrinted>2021-07-01T05:44:38Z</cp:lastPrinted>
  <dcterms:created xsi:type="dcterms:W3CDTF">2018-07-17T05:28:53Z</dcterms:created>
  <dcterms:modified xsi:type="dcterms:W3CDTF">2021-07-01T06:23:16Z</dcterms:modified>
</cp:coreProperties>
</file>