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2" r:id="rId2"/>
  </p:sldIdLst>
  <p:sldSz cx="6858000" cy="9144000" type="screen4x3"/>
  <p:notesSz cx="6807200" cy="9939338"/>
  <p:defaultTextStyle>
    <a:defPPr>
      <a:defRPr lang="ja-JP"/>
    </a:defPPr>
    <a:lvl1pPr marL="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三宅　秀隆" initials="三宅　秀隆" lastIdx="1" clrIdx="0">
    <p:extLst>
      <p:ext uri="{19B8F6BF-5375-455C-9EA6-DF929625EA0E}">
        <p15:presenceInfo xmlns:p15="http://schemas.microsoft.com/office/powerpoint/2012/main" userId="S::hidetaka_miyake460@maff.go.jp::a2587125-3f3b-45ae-bb8d-3e0abf637da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66" autoAdjust="0"/>
    <p:restoredTop sz="92083" autoAdjust="0"/>
  </p:normalViewPr>
  <p:slideViewPr>
    <p:cSldViewPr>
      <p:cViewPr varScale="1">
        <p:scale>
          <a:sx n="79" d="100"/>
          <a:sy n="79" d="100"/>
        </p:scale>
        <p:origin x="72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92" y="-102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r">
              <a:defRPr sz="1200"/>
            </a:lvl1pPr>
          </a:lstStyle>
          <a:p>
            <a:fld id="{3ED6EF41-D272-4925-8C27-870F13DD05DC}" type="datetimeFigureOut">
              <a:rPr kumimoji="1" lang="ja-JP" altLang="en-US" smtClean="0"/>
              <a:t>2021/7/1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744538"/>
            <a:ext cx="27971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7" tIns="46113" rIns="92227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2227" tIns="46113" rIns="92227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r">
              <a:defRPr sz="1200"/>
            </a:lvl1pPr>
          </a:lstStyle>
          <a:p>
            <a:fld id="{EB1A2BD6-3A33-455F-9D55-A07064204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02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05013" y="744538"/>
            <a:ext cx="2797175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1A2BD6-3A33-455F-9D55-A0706420444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210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 userDrawn="1"/>
        </p:nvCxnSpPr>
        <p:spPr>
          <a:xfrm>
            <a:off x="0" y="702009"/>
            <a:ext cx="6853847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4" y="5875870"/>
            <a:ext cx="5829300" cy="1816100"/>
          </a:xfrm>
          <a:prstGeom prst="rect">
            <a:avLst/>
          </a:prstGeom>
        </p:spPr>
        <p:txBody>
          <a:bodyPr lIns="85661" tIns="42830" rIns="85661" bIns="42830" anchor="t"/>
          <a:lstStyle>
            <a:lvl1pPr algn="l">
              <a:defRPr sz="49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4" y="3875619"/>
            <a:ext cx="5829300" cy="2000248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1pPr>
            <a:lvl2pPr marL="571059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1421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177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2284236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85529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34263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99741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4568472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9"/>
            <a:ext cx="303014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5"/>
            <a:ext cx="303014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1" y="2046819"/>
            <a:ext cx="303133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1" y="2899835"/>
            <a:ext cx="303133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4" cy="1549400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2" cy="7804151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4000"/>
            </a:lvl1pPr>
            <a:lvl2pPr>
              <a:defRPr sz="3467"/>
            </a:lvl2pPr>
            <a:lvl3pPr>
              <a:defRPr sz="2933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4" cy="6254751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799"/>
            <a:ext cx="4114800" cy="755651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4000"/>
            </a:lvl1pPr>
            <a:lvl2pPr marL="571059" indent="0">
              <a:buNone/>
              <a:defRPr sz="3467"/>
            </a:lvl2pPr>
            <a:lvl3pPr marL="1142118" indent="0">
              <a:buNone/>
              <a:defRPr sz="2933"/>
            </a:lvl3pPr>
            <a:lvl4pPr marL="1713177" indent="0">
              <a:buNone/>
              <a:defRPr sz="2533"/>
            </a:lvl4pPr>
            <a:lvl5pPr marL="2284236" indent="0">
              <a:buNone/>
              <a:defRPr sz="2533"/>
            </a:lvl5pPr>
            <a:lvl6pPr marL="2855295" indent="0">
              <a:buNone/>
              <a:defRPr sz="2533"/>
            </a:lvl6pPr>
            <a:lvl7pPr marL="3426354" indent="0">
              <a:buNone/>
              <a:defRPr sz="2533"/>
            </a:lvl7pPr>
            <a:lvl8pPr marL="3997413" indent="0">
              <a:buNone/>
              <a:defRPr sz="2533"/>
            </a:lvl8pPr>
            <a:lvl9pPr marL="4568472" indent="0">
              <a:buNone/>
              <a:defRPr sz="2533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42118" rtl="0" eaLnBrk="1" latinLnBrk="0" hangingPunct="1">
        <a:spcBef>
          <a:spcPct val="0"/>
        </a:spcBef>
        <a:buNone/>
        <a:defRPr kumimoji="1" sz="54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295" indent="-428295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971" indent="-356912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427647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1998706" indent="-285529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569765" indent="-285529" algn="l" defTabSz="1142118" rtl="0" eaLnBrk="1" latinLnBrk="0" hangingPunct="1">
        <a:spcBef>
          <a:spcPct val="20000"/>
        </a:spcBef>
        <a:buFont typeface="Arial" pitchFamily="34" charset="0"/>
        <a:buChar char="»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140824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711883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282942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4854001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71059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2pPr>
      <a:lvl3pPr marL="1142118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713177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284236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55295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426354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997413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568472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05AF815-C4EA-479E-95A6-7D33039A4DB8}"/>
              </a:ext>
            </a:extLst>
          </p:cNvPr>
          <p:cNvSpPr txBox="1"/>
          <p:nvPr/>
        </p:nvSpPr>
        <p:spPr>
          <a:xfrm>
            <a:off x="190094" y="151653"/>
            <a:ext cx="5974293" cy="484661"/>
          </a:xfrm>
          <a:prstGeom prst="rect">
            <a:avLst/>
          </a:prstGeom>
          <a:noFill/>
        </p:spPr>
        <p:txBody>
          <a:bodyPr wrap="square" lIns="114215" tIns="57107" rIns="114215" bIns="57107" rtlCol="0" anchor="ctr">
            <a:spAutoFit/>
          </a:bodyPr>
          <a:lstStyle/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畜産関係共同利用施設利用時の対策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DD8ABA9-62AE-4F9D-B3EE-492FF4FF2CF8}"/>
              </a:ext>
            </a:extLst>
          </p:cNvPr>
          <p:cNvSpPr txBox="1"/>
          <p:nvPr/>
        </p:nvSpPr>
        <p:spPr>
          <a:xfrm>
            <a:off x="6165304" y="8733245"/>
            <a:ext cx="654901" cy="3539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5-1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7E142CAB-79C6-4693-9B9C-CC49F5CD8F11}"/>
              </a:ext>
            </a:extLst>
          </p:cNvPr>
          <p:cNvSpPr/>
          <p:nvPr/>
        </p:nvSpPr>
        <p:spPr>
          <a:xfrm>
            <a:off x="66385" y="1204288"/>
            <a:ext cx="6674983" cy="5899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施設内は、多数の農場が集まるので、交差汚染が起きないように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衛生対策を徹底しなければならない。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施設に入場の際は、車両の消毒を行うこと。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車両から施設内に降り立つ前に、施設内専用の衣服（雨合羽等）、長靴等を着用すること。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荷降ろしが終了したら、運転席に乗り込む前に、専用の衣服・長靴を脱ぎ、手指の消毒を行うこと。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専用の衣服等は、車内への汚染を防止するため、洗浄・消毒を行なったうえでビニール袋に入れて車内に収容すること。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車両洗浄場では、車両の荷台、足回り、全体、車内フロアマットを入念に洗浄・消毒すること。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退場時の車両消毒の際に、消毒薬を入れたハンディースプレーで、衣服・手指・靴底・運転席を消毒すること。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自農場に戻ったら、入口で車両の消毒を行うこと。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フロアマットや運転席も消毒すること。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使用した専用衣服や長靴は、ビニール袋から取り出し、直ちに洗浄・消毒を行うこと。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06240376-42D9-40E7-B334-5CB9F93C9AE4}"/>
              </a:ext>
            </a:extLst>
          </p:cNvPr>
          <p:cNvSpPr/>
          <p:nvPr/>
        </p:nvSpPr>
        <p:spPr>
          <a:xfrm>
            <a:off x="117790" y="7268885"/>
            <a:ext cx="6622419" cy="975523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ts val="2400"/>
              </a:lnSpc>
              <a:buFont typeface="HG丸ｺﾞｼｯｸM-PRO" panose="020F0600000000000000" pitchFamily="50" charset="-128"/>
              <a:buChar char="○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車内には、消毒薬を容れたハンディースプレーを常備すること。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85750" indent="-285750">
              <a:lnSpc>
                <a:spcPts val="2400"/>
              </a:lnSpc>
              <a:buFont typeface="HG丸ｺﾞｼｯｸM-PRO" panose="020F0600000000000000" pitchFamily="50" charset="-128"/>
              <a:buChar char="○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交差汚染がないよう、衣服等の着脱時や車両の乗降時は細心の注意を払うこと。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477FB59-AD72-4C67-B1EB-25D9703C7F53}"/>
              </a:ext>
            </a:extLst>
          </p:cNvPr>
          <p:cNvSpPr txBox="1"/>
          <p:nvPr/>
        </p:nvSpPr>
        <p:spPr>
          <a:xfrm>
            <a:off x="117790" y="814186"/>
            <a:ext cx="445505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食鳥処理場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記載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○○食鳥処理場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等　</a:t>
            </a:r>
          </a:p>
        </p:txBody>
      </p:sp>
    </p:spTree>
    <p:extLst>
      <p:ext uri="{BB962C8B-B14F-4D97-AF65-F5344CB8AC3E}">
        <p14:creationId xmlns:p14="http://schemas.microsoft.com/office/powerpoint/2010/main" val="136768715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9353</TotalTime>
  <Words>276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HG丸ｺﾞｼｯｸM-PRO</vt:lpstr>
      <vt:lpstr>Arial</vt:lpstr>
      <vt:lpstr>Calibri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久保 翔太郎</cp:lastModifiedBy>
  <cp:revision>74</cp:revision>
  <cp:lastPrinted>2021-07-01T05:44:38Z</cp:lastPrinted>
  <dcterms:created xsi:type="dcterms:W3CDTF">2018-07-17T05:28:53Z</dcterms:created>
  <dcterms:modified xsi:type="dcterms:W3CDTF">2021-07-01T06:23:01Z</dcterms:modified>
</cp:coreProperties>
</file>